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4"/>
  </p:sldMasterIdLst>
  <p:notesMasterIdLst>
    <p:notesMasterId r:id="rId18"/>
  </p:notesMasterIdLst>
  <p:sldIdLst>
    <p:sldId id="258" r:id="rId5"/>
    <p:sldId id="274" r:id="rId6"/>
    <p:sldId id="277" r:id="rId7"/>
    <p:sldId id="278" r:id="rId8"/>
    <p:sldId id="279" r:id="rId9"/>
    <p:sldId id="280" r:id="rId10"/>
    <p:sldId id="281" r:id="rId11"/>
    <p:sldId id="282" r:id="rId12"/>
    <p:sldId id="283" r:id="rId13"/>
    <p:sldId id="284" r:id="rId14"/>
    <p:sldId id="285" r:id="rId15"/>
    <p:sldId id="288" r:id="rId16"/>
    <p:sldId id="287" r:id="rId17"/>
  </p:sldIdLst>
  <p:sldSz cx="18719800" cy="1403985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39200"/>
    <a:srgbClr val="422874"/>
    <a:srgbClr val="B6ACC9"/>
    <a:srgbClr val="E6E6E6"/>
    <a:srgbClr val="FFFFFF"/>
    <a:srgbClr val="53AF32"/>
    <a:srgbClr val="FBB900"/>
    <a:srgbClr val="E6007E"/>
    <a:srgbClr val="009FE3"/>
    <a:srgbClr val="33CC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A411004-04D5-4EBE-950F-F61FDF6C4C8A}" v="14" dt="2020-05-01T08:26:57.83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3979" autoAdjust="0"/>
  </p:normalViewPr>
  <p:slideViewPr>
    <p:cSldViewPr snapToGrid="0">
      <p:cViewPr varScale="1">
        <p:scale>
          <a:sx n="51" d="100"/>
          <a:sy n="51" d="100"/>
        </p:scale>
        <p:origin x="1884" y="120"/>
      </p:cViewPr>
      <p:guideLst/>
    </p:cSldViewPr>
  </p:slideViewPr>
  <p:outlineViewPr>
    <p:cViewPr>
      <p:scale>
        <a:sx n="33" d="100"/>
        <a:sy n="33" d="100"/>
      </p:scale>
      <p:origin x="0" y="-930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5/10/relationships/revisionInfo" Target="revisionInfo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6/11/relationships/changesInfo" Target="changesInfos/changesInfo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ianne Grogan" userId="S::lianne.grogan@chichester.ac.uk::9252a467-b2a0-4589-9ef5-37647cf8a965" providerId="AD" clId="Web-{9A411004-04D5-4EBE-950F-F61FDF6C4C8A}"/>
    <pc:docChg chg="addSld modSld sldOrd">
      <pc:chgData name="Lianne Grogan" userId="S::lianne.grogan@chichester.ac.uk::9252a467-b2a0-4589-9ef5-37647cf8a965" providerId="AD" clId="Web-{9A411004-04D5-4EBE-950F-F61FDF6C4C8A}" dt="2020-05-01T08:26:57.833" v="12"/>
      <pc:docMkLst>
        <pc:docMk/>
      </pc:docMkLst>
      <pc:sldChg chg="addSp delSp modSp add ord replId">
        <pc:chgData name="Lianne Grogan" userId="S::lianne.grogan@chichester.ac.uk::9252a467-b2a0-4589-9ef5-37647cf8a965" providerId="AD" clId="Web-{9A411004-04D5-4EBE-950F-F61FDF6C4C8A}" dt="2020-05-01T08:26:57.833" v="12"/>
        <pc:sldMkLst>
          <pc:docMk/>
          <pc:sldMk cId="2339508102" sldId="276"/>
        </pc:sldMkLst>
        <pc:spChg chg="del">
          <ac:chgData name="Lianne Grogan" userId="S::lianne.grogan@chichester.ac.uk::9252a467-b2a0-4589-9ef5-37647cf8a965" providerId="AD" clId="Web-{9A411004-04D5-4EBE-950F-F61FDF6C4C8A}" dt="2020-05-01T08:26:46.349" v="10"/>
          <ac:spMkLst>
            <pc:docMk/>
            <pc:sldMk cId="2339508102" sldId="276"/>
            <ac:spMk id="2" creationId="{00000000-0000-0000-0000-000000000000}"/>
          </ac:spMkLst>
        </pc:spChg>
        <pc:spChg chg="del">
          <ac:chgData name="Lianne Grogan" userId="S::lianne.grogan@chichester.ac.uk::9252a467-b2a0-4589-9ef5-37647cf8a965" providerId="AD" clId="Web-{9A411004-04D5-4EBE-950F-F61FDF6C4C8A}" dt="2020-05-01T08:26:50.786" v="11"/>
          <ac:spMkLst>
            <pc:docMk/>
            <pc:sldMk cId="2339508102" sldId="276"/>
            <ac:spMk id="3" creationId="{00000000-0000-0000-0000-000000000000}"/>
          </ac:spMkLst>
        </pc:spChg>
        <pc:picChg chg="del">
          <ac:chgData name="Lianne Grogan" userId="S::lianne.grogan@chichester.ac.uk::9252a467-b2a0-4589-9ef5-37647cf8a965" providerId="AD" clId="Web-{9A411004-04D5-4EBE-950F-F61FDF6C4C8A}" dt="2020-05-01T08:25:39.895" v="1"/>
          <ac:picMkLst>
            <pc:docMk/>
            <pc:sldMk cId="2339508102" sldId="276"/>
            <ac:picMk id="4" creationId="{00000000-0000-0000-0000-000000000000}"/>
          </ac:picMkLst>
        </pc:picChg>
        <pc:picChg chg="add mod">
          <ac:chgData name="Lianne Grogan" userId="S::lianne.grogan@chichester.ac.uk::9252a467-b2a0-4589-9ef5-37647cf8a965" providerId="AD" clId="Web-{9A411004-04D5-4EBE-950F-F61FDF6C4C8A}" dt="2020-05-01T08:26:37.833" v="9" actId="14100"/>
          <ac:picMkLst>
            <pc:docMk/>
            <pc:sldMk cId="2339508102" sldId="276"/>
            <ac:picMk id="5" creationId="{631DF3F2-82D9-433D-BBB5-2C0C2D9A8F33}"/>
          </ac:picMkLst>
        </pc:pic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9CE8657-C408-405A-9F27-FC247BD7A9D2}" type="doc">
      <dgm:prSet loTypeId="urn:microsoft.com/office/officeart/2005/8/layout/default" loCatId="list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1109270E-428A-407D-A6C4-FD0E105A7799}">
      <dgm:prSet/>
      <dgm:spPr>
        <a:solidFill>
          <a:srgbClr val="F39200"/>
        </a:solidFill>
      </dgm:spPr>
      <dgm:t>
        <a:bodyPr/>
        <a:lstStyle/>
        <a:p>
          <a:r>
            <a:rPr lang="en-US" b="1" dirty="0">
              <a:solidFill>
                <a:schemeClr val="bg1"/>
              </a:solidFill>
            </a:rPr>
            <a:t>Planning your essay </a:t>
          </a:r>
        </a:p>
        <a:p>
          <a:r>
            <a:rPr lang="en-US" b="1" dirty="0">
              <a:solidFill>
                <a:schemeClr val="bg1"/>
              </a:solidFill>
            </a:rPr>
            <a:t>A liner plan or mind map? </a:t>
          </a:r>
          <a:endParaRPr lang="en-US" dirty="0"/>
        </a:p>
      </dgm:t>
    </dgm:pt>
    <dgm:pt modelId="{C53A15BF-CF99-4110-836D-0113CA3074A1}" type="parTrans" cxnId="{2ECA6A9E-9738-4161-B657-24F317C36DD1}">
      <dgm:prSet/>
      <dgm:spPr/>
      <dgm:t>
        <a:bodyPr/>
        <a:lstStyle/>
        <a:p>
          <a:endParaRPr lang="en-US"/>
        </a:p>
      </dgm:t>
    </dgm:pt>
    <dgm:pt modelId="{D248C0C7-6C0E-4BD7-899F-580BCB362B49}" type="sibTrans" cxnId="{2ECA6A9E-9738-4161-B657-24F317C36DD1}">
      <dgm:prSet/>
      <dgm:spPr/>
      <dgm:t>
        <a:bodyPr/>
        <a:lstStyle/>
        <a:p>
          <a:endParaRPr lang="en-US"/>
        </a:p>
      </dgm:t>
    </dgm:pt>
    <dgm:pt modelId="{B128656C-69DD-4DAE-8EDD-9CA4E7B5740A}">
      <dgm:prSet/>
      <dgm:spPr>
        <a:solidFill>
          <a:srgbClr val="F39200"/>
        </a:solidFill>
      </dgm:spPr>
      <dgm:t>
        <a:bodyPr/>
        <a:lstStyle/>
        <a:p>
          <a:r>
            <a:rPr lang="en-GB" b="1" dirty="0">
              <a:solidFill>
                <a:schemeClr val="bg1"/>
              </a:solidFill>
            </a:rPr>
            <a:t>The flow of the essay </a:t>
          </a:r>
        </a:p>
        <a:p>
          <a:r>
            <a:rPr lang="en-GB" dirty="0">
              <a:solidFill>
                <a:schemeClr val="bg1"/>
              </a:solidFill>
            </a:rPr>
            <a:t>How are you going to ensure that your arguments, evidence, conclusions and sections of your essay all flow together, and are not just a jumble of random points and words?</a:t>
          </a:r>
          <a:endParaRPr lang="en-US" dirty="0"/>
        </a:p>
      </dgm:t>
    </dgm:pt>
    <dgm:pt modelId="{F2257A3C-5C50-4D5B-8A55-71663799BD2A}" type="parTrans" cxnId="{79373243-1D23-44D0-9BEF-AE039BE7C1C8}">
      <dgm:prSet/>
      <dgm:spPr/>
      <dgm:t>
        <a:bodyPr/>
        <a:lstStyle/>
        <a:p>
          <a:endParaRPr lang="en-US"/>
        </a:p>
      </dgm:t>
    </dgm:pt>
    <dgm:pt modelId="{855A4278-966E-4FA3-B28E-2091A3524B99}" type="sibTrans" cxnId="{79373243-1D23-44D0-9BEF-AE039BE7C1C8}">
      <dgm:prSet/>
      <dgm:spPr/>
      <dgm:t>
        <a:bodyPr/>
        <a:lstStyle/>
        <a:p>
          <a:endParaRPr lang="en-US"/>
        </a:p>
      </dgm:t>
    </dgm:pt>
    <dgm:pt modelId="{191BA037-941F-42B3-8EAA-BCD081381110}">
      <dgm:prSet/>
      <dgm:spPr>
        <a:solidFill>
          <a:srgbClr val="F39200"/>
        </a:solidFill>
      </dgm:spPr>
      <dgm:t>
        <a:bodyPr/>
        <a:lstStyle/>
        <a:p>
          <a:r>
            <a:rPr lang="en-GB" b="1" dirty="0">
              <a:solidFill>
                <a:schemeClr val="bg1"/>
              </a:solidFill>
            </a:rPr>
            <a:t>The logic of the essay </a:t>
          </a:r>
          <a:endParaRPr lang="en-GB" b="0" dirty="0">
            <a:solidFill>
              <a:schemeClr val="bg1"/>
            </a:solidFill>
          </a:endParaRPr>
        </a:p>
        <a:p>
          <a:r>
            <a:rPr lang="en-GB" b="0" dirty="0">
              <a:solidFill>
                <a:schemeClr val="bg1"/>
              </a:solidFill>
            </a:rPr>
            <a:t>How are you going to ensure that your essay follows a logical structure through your separate points? Essays involve analysing along many strands so how are you going to group these strands?</a:t>
          </a:r>
          <a:endParaRPr lang="en-US" b="0" dirty="0">
            <a:solidFill>
              <a:schemeClr val="bg1"/>
            </a:solidFill>
          </a:endParaRPr>
        </a:p>
      </dgm:t>
    </dgm:pt>
    <dgm:pt modelId="{4D437DBA-742E-458F-8C5E-9F39F951367D}" type="parTrans" cxnId="{9D63B407-5ED6-497E-948D-7B6443DDF188}">
      <dgm:prSet/>
      <dgm:spPr/>
      <dgm:t>
        <a:bodyPr/>
        <a:lstStyle/>
        <a:p>
          <a:endParaRPr lang="en-US"/>
        </a:p>
      </dgm:t>
    </dgm:pt>
    <dgm:pt modelId="{3AAE8DD9-8239-4830-B430-999AAD1A99C1}" type="sibTrans" cxnId="{9D63B407-5ED6-497E-948D-7B6443DDF188}">
      <dgm:prSet/>
      <dgm:spPr/>
      <dgm:t>
        <a:bodyPr/>
        <a:lstStyle/>
        <a:p>
          <a:endParaRPr lang="en-US"/>
        </a:p>
      </dgm:t>
    </dgm:pt>
    <dgm:pt modelId="{0D54DB96-22BA-4405-8C76-8D3BA7FEA045}">
      <dgm:prSet/>
      <dgm:spPr>
        <a:solidFill>
          <a:srgbClr val="F39200"/>
        </a:solidFill>
      </dgm:spPr>
      <dgm:t>
        <a:bodyPr/>
        <a:lstStyle/>
        <a:p>
          <a:r>
            <a:rPr lang="en-GB" b="1" dirty="0">
              <a:solidFill>
                <a:schemeClr val="bg1"/>
              </a:solidFill>
            </a:rPr>
            <a:t>The progression of the essay </a:t>
          </a:r>
          <a:endParaRPr lang="en-GB" dirty="0">
            <a:solidFill>
              <a:schemeClr val="bg1"/>
            </a:solidFill>
          </a:endParaRPr>
        </a:p>
        <a:p>
          <a:r>
            <a:rPr lang="en-GB" dirty="0">
              <a:solidFill>
                <a:schemeClr val="bg1"/>
              </a:solidFill>
            </a:rPr>
            <a:t>How are you going to progress your arguments, conclusions and work through your associated research fields?</a:t>
          </a:r>
          <a:endParaRPr lang="en-US" dirty="0">
            <a:solidFill>
              <a:schemeClr val="bg1"/>
            </a:solidFill>
          </a:endParaRPr>
        </a:p>
      </dgm:t>
    </dgm:pt>
    <dgm:pt modelId="{BA4C9CDD-5835-4D9A-8EE1-24ED20ABA8AD}" type="parTrans" cxnId="{A28432E4-D7E4-46AC-937D-DC344822B53E}">
      <dgm:prSet/>
      <dgm:spPr/>
      <dgm:t>
        <a:bodyPr/>
        <a:lstStyle/>
        <a:p>
          <a:endParaRPr lang="en-US"/>
        </a:p>
      </dgm:t>
    </dgm:pt>
    <dgm:pt modelId="{31D908D4-1A70-488B-8F15-976EF593D5D8}" type="sibTrans" cxnId="{A28432E4-D7E4-46AC-937D-DC344822B53E}">
      <dgm:prSet/>
      <dgm:spPr/>
      <dgm:t>
        <a:bodyPr/>
        <a:lstStyle/>
        <a:p>
          <a:endParaRPr lang="en-US"/>
        </a:p>
      </dgm:t>
    </dgm:pt>
    <dgm:pt modelId="{03D55254-A607-408B-B02D-43D3D56A6B9A}" type="pres">
      <dgm:prSet presAssocID="{F9CE8657-C408-405A-9F27-FC247BD7A9D2}" presName="diagram" presStyleCnt="0">
        <dgm:presLayoutVars>
          <dgm:dir/>
          <dgm:resizeHandles val="exact"/>
        </dgm:presLayoutVars>
      </dgm:prSet>
      <dgm:spPr/>
    </dgm:pt>
    <dgm:pt modelId="{C9588330-3831-47EB-8416-0F8C2280A824}" type="pres">
      <dgm:prSet presAssocID="{1109270E-428A-407D-A6C4-FD0E105A7799}" presName="node" presStyleLbl="node1" presStyleIdx="0" presStyleCnt="4">
        <dgm:presLayoutVars>
          <dgm:bulletEnabled val="1"/>
        </dgm:presLayoutVars>
      </dgm:prSet>
      <dgm:spPr/>
    </dgm:pt>
    <dgm:pt modelId="{DFEF33CB-620D-4F9D-9FCD-FD2FB447EDFC}" type="pres">
      <dgm:prSet presAssocID="{D248C0C7-6C0E-4BD7-899F-580BCB362B49}" presName="sibTrans" presStyleCnt="0"/>
      <dgm:spPr/>
    </dgm:pt>
    <dgm:pt modelId="{048D1827-4E31-46B6-91A5-9E9595743CC6}" type="pres">
      <dgm:prSet presAssocID="{B128656C-69DD-4DAE-8EDD-9CA4E7B5740A}" presName="node" presStyleLbl="node1" presStyleIdx="1" presStyleCnt="4">
        <dgm:presLayoutVars>
          <dgm:bulletEnabled val="1"/>
        </dgm:presLayoutVars>
      </dgm:prSet>
      <dgm:spPr/>
    </dgm:pt>
    <dgm:pt modelId="{CDEB1E7B-908F-4266-852A-BE5B5734EE39}" type="pres">
      <dgm:prSet presAssocID="{855A4278-966E-4FA3-B28E-2091A3524B99}" presName="sibTrans" presStyleCnt="0"/>
      <dgm:spPr/>
    </dgm:pt>
    <dgm:pt modelId="{2C851695-CE48-4644-B764-BF678EF627B4}" type="pres">
      <dgm:prSet presAssocID="{191BA037-941F-42B3-8EAA-BCD081381110}" presName="node" presStyleLbl="node1" presStyleIdx="2" presStyleCnt="4">
        <dgm:presLayoutVars>
          <dgm:bulletEnabled val="1"/>
        </dgm:presLayoutVars>
      </dgm:prSet>
      <dgm:spPr/>
    </dgm:pt>
    <dgm:pt modelId="{8760D346-AEE8-4450-94A1-AD85A10B1AEB}" type="pres">
      <dgm:prSet presAssocID="{3AAE8DD9-8239-4830-B430-999AAD1A99C1}" presName="sibTrans" presStyleCnt="0"/>
      <dgm:spPr/>
    </dgm:pt>
    <dgm:pt modelId="{7B8E35B4-4DDF-4A98-8432-F8BB5F5F5095}" type="pres">
      <dgm:prSet presAssocID="{0D54DB96-22BA-4405-8C76-8D3BA7FEA045}" presName="node" presStyleLbl="node1" presStyleIdx="3" presStyleCnt="4">
        <dgm:presLayoutVars>
          <dgm:bulletEnabled val="1"/>
        </dgm:presLayoutVars>
      </dgm:prSet>
      <dgm:spPr/>
    </dgm:pt>
  </dgm:ptLst>
  <dgm:cxnLst>
    <dgm:cxn modelId="{9D63B407-5ED6-497E-948D-7B6443DDF188}" srcId="{F9CE8657-C408-405A-9F27-FC247BD7A9D2}" destId="{191BA037-941F-42B3-8EAA-BCD081381110}" srcOrd="2" destOrd="0" parTransId="{4D437DBA-742E-458F-8C5E-9F39F951367D}" sibTransId="{3AAE8DD9-8239-4830-B430-999AAD1A99C1}"/>
    <dgm:cxn modelId="{EAC68529-D81B-43AA-8CE6-739FEE7B46F5}" type="presOf" srcId="{F9CE8657-C408-405A-9F27-FC247BD7A9D2}" destId="{03D55254-A607-408B-B02D-43D3D56A6B9A}" srcOrd="0" destOrd="0" presId="urn:microsoft.com/office/officeart/2005/8/layout/default"/>
    <dgm:cxn modelId="{E0410A5F-50CF-4E32-A8FE-2B07CBD61C77}" type="presOf" srcId="{0D54DB96-22BA-4405-8C76-8D3BA7FEA045}" destId="{7B8E35B4-4DDF-4A98-8432-F8BB5F5F5095}" srcOrd="0" destOrd="0" presId="urn:microsoft.com/office/officeart/2005/8/layout/default"/>
    <dgm:cxn modelId="{79373243-1D23-44D0-9BEF-AE039BE7C1C8}" srcId="{F9CE8657-C408-405A-9F27-FC247BD7A9D2}" destId="{B128656C-69DD-4DAE-8EDD-9CA4E7B5740A}" srcOrd="1" destOrd="0" parTransId="{F2257A3C-5C50-4D5B-8A55-71663799BD2A}" sibTransId="{855A4278-966E-4FA3-B28E-2091A3524B99}"/>
    <dgm:cxn modelId="{DCE7F251-2B6D-443C-A9A0-FC0E95E7ABA9}" type="presOf" srcId="{B128656C-69DD-4DAE-8EDD-9CA4E7B5740A}" destId="{048D1827-4E31-46B6-91A5-9E9595743CC6}" srcOrd="0" destOrd="0" presId="urn:microsoft.com/office/officeart/2005/8/layout/default"/>
    <dgm:cxn modelId="{2ECA6A9E-9738-4161-B657-24F317C36DD1}" srcId="{F9CE8657-C408-405A-9F27-FC247BD7A9D2}" destId="{1109270E-428A-407D-A6C4-FD0E105A7799}" srcOrd="0" destOrd="0" parTransId="{C53A15BF-CF99-4110-836D-0113CA3074A1}" sibTransId="{D248C0C7-6C0E-4BD7-899F-580BCB362B49}"/>
    <dgm:cxn modelId="{BDA6E1D1-780A-4CCF-8907-D751F2D7BE66}" type="presOf" srcId="{191BA037-941F-42B3-8EAA-BCD081381110}" destId="{2C851695-CE48-4644-B764-BF678EF627B4}" srcOrd="0" destOrd="0" presId="urn:microsoft.com/office/officeart/2005/8/layout/default"/>
    <dgm:cxn modelId="{866BDFE0-FDB7-407C-87EC-87E8572F1B7C}" type="presOf" srcId="{1109270E-428A-407D-A6C4-FD0E105A7799}" destId="{C9588330-3831-47EB-8416-0F8C2280A824}" srcOrd="0" destOrd="0" presId="urn:microsoft.com/office/officeart/2005/8/layout/default"/>
    <dgm:cxn modelId="{A28432E4-D7E4-46AC-937D-DC344822B53E}" srcId="{F9CE8657-C408-405A-9F27-FC247BD7A9D2}" destId="{0D54DB96-22BA-4405-8C76-8D3BA7FEA045}" srcOrd="3" destOrd="0" parTransId="{BA4C9CDD-5835-4D9A-8EE1-24ED20ABA8AD}" sibTransId="{31D908D4-1A70-488B-8F15-976EF593D5D8}"/>
    <dgm:cxn modelId="{0898301F-171B-446C-ACCB-4E9149273416}" type="presParOf" srcId="{03D55254-A607-408B-B02D-43D3D56A6B9A}" destId="{C9588330-3831-47EB-8416-0F8C2280A824}" srcOrd="0" destOrd="0" presId="urn:microsoft.com/office/officeart/2005/8/layout/default"/>
    <dgm:cxn modelId="{457BC013-4AD2-41F4-B52B-DA231B190BB9}" type="presParOf" srcId="{03D55254-A607-408B-B02D-43D3D56A6B9A}" destId="{DFEF33CB-620D-4F9D-9FCD-FD2FB447EDFC}" srcOrd="1" destOrd="0" presId="urn:microsoft.com/office/officeart/2005/8/layout/default"/>
    <dgm:cxn modelId="{411E0A8A-0270-49ED-A069-F1F7F8ACBC6D}" type="presParOf" srcId="{03D55254-A607-408B-B02D-43D3D56A6B9A}" destId="{048D1827-4E31-46B6-91A5-9E9595743CC6}" srcOrd="2" destOrd="0" presId="urn:microsoft.com/office/officeart/2005/8/layout/default"/>
    <dgm:cxn modelId="{AD8BA224-48C6-4AF8-BFE7-035C7D6849A5}" type="presParOf" srcId="{03D55254-A607-408B-B02D-43D3D56A6B9A}" destId="{CDEB1E7B-908F-4266-852A-BE5B5734EE39}" srcOrd="3" destOrd="0" presId="urn:microsoft.com/office/officeart/2005/8/layout/default"/>
    <dgm:cxn modelId="{5615D1DF-B3B5-4439-9022-CB581C662510}" type="presParOf" srcId="{03D55254-A607-408B-B02D-43D3D56A6B9A}" destId="{2C851695-CE48-4644-B764-BF678EF627B4}" srcOrd="4" destOrd="0" presId="urn:microsoft.com/office/officeart/2005/8/layout/default"/>
    <dgm:cxn modelId="{6CDED09F-C431-4B8B-9E46-8F9F162F2151}" type="presParOf" srcId="{03D55254-A607-408B-B02D-43D3D56A6B9A}" destId="{8760D346-AEE8-4450-94A1-AD85A10B1AEB}" srcOrd="5" destOrd="0" presId="urn:microsoft.com/office/officeart/2005/8/layout/default"/>
    <dgm:cxn modelId="{C40B0EC0-56B4-4940-81E8-FD0C479F2B33}" type="presParOf" srcId="{03D55254-A607-408B-B02D-43D3D56A6B9A}" destId="{7B8E35B4-4DDF-4A98-8432-F8BB5F5F5095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10452FD-C234-4271-96E7-75739EC77DCE}" type="doc">
      <dgm:prSet loTypeId="urn:microsoft.com/office/officeart/2005/8/layout/v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AF17C68-3812-41FA-AF07-A076AE9600FC}">
      <dgm:prSet phldrT="[Text]" custT="1"/>
      <dgm:spPr>
        <a:solidFill>
          <a:srgbClr val="F39200"/>
        </a:solidFill>
        <a:ln>
          <a:solidFill>
            <a:schemeClr val="accent2"/>
          </a:solidFill>
        </a:ln>
      </dgm:spPr>
      <dgm:t>
        <a:bodyPr/>
        <a:lstStyle/>
        <a:p>
          <a:pPr algn="l"/>
          <a:r>
            <a:rPr lang="en-GB" sz="3000" b="1" dirty="0">
              <a:latin typeface="Trebuchet MS" panose="020B0603020202020204" pitchFamily="34" charset="0"/>
            </a:rPr>
            <a:t>Choosing a title, question  or have one set </a:t>
          </a:r>
          <a:endParaRPr lang="en-US" sz="3000" b="1" dirty="0">
            <a:latin typeface="Trebuchet MS" panose="020B0603020202020204" pitchFamily="34" charset="0"/>
          </a:endParaRPr>
        </a:p>
      </dgm:t>
    </dgm:pt>
    <dgm:pt modelId="{B8576499-629E-429D-B4A0-0B4321E62BE3}" type="parTrans" cxnId="{2E32A736-4F00-49E7-97D4-CD259FD38B79}">
      <dgm:prSet/>
      <dgm:spPr/>
      <dgm:t>
        <a:bodyPr/>
        <a:lstStyle/>
        <a:p>
          <a:endParaRPr lang="en-US"/>
        </a:p>
      </dgm:t>
    </dgm:pt>
    <dgm:pt modelId="{B86FEE7F-AFFE-41BE-9490-5D6496D4E571}" type="sibTrans" cxnId="{2E32A736-4F00-49E7-97D4-CD259FD38B79}">
      <dgm:prSet/>
      <dgm:spPr>
        <a:solidFill>
          <a:srgbClr val="F39200"/>
        </a:solidFill>
      </dgm:spPr>
      <dgm:t>
        <a:bodyPr/>
        <a:lstStyle/>
        <a:p>
          <a:pPr algn="l"/>
          <a:endParaRPr lang="en-US">
            <a:latin typeface="Trebuchet MS" panose="020B0603020202020204" pitchFamily="34" charset="0"/>
          </a:endParaRPr>
        </a:p>
      </dgm:t>
    </dgm:pt>
    <dgm:pt modelId="{5448BA70-25CB-4E87-B65A-50D8B4BAF811}">
      <dgm:prSet phldrT="[Text]" custT="1"/>
      <dgm:spPr>
        <a:solidFill>
          <a:srgbClr val="F39200"/>
        </a:solidFill>
      </dgm:spPr>
      <dgm:t>
        <a:bodyPr/>
        <a:lstStyle/>
        <a:p>
          <a:pPr algn="l"/>
          <a:r>
            <a:rPr lang="en-GB" sz="3000" b="1" dirty="0">
              <a:latin typeface="Trebuchet MS" panose="020B0603020202020204" pitchFamily="34" charset="0"/>
            </a:rPr>
            <a:t>Understanding the question and re-writing it in own words </a:t>
          </a:r>
          <a:endParaRPr lang="en-US" sz="3000" dirty="0">
            <a:latin typeface="Trebuchet MS" panose="020B0603020202020204" pitchFamily="34" charset="0"/>
          </a:endParaRPr>
        </a:p>
      </dgm:t>
    </dgm:pt>
    <dgm:pt modelId="{FAAEC1AD-DC3C-4F55-BCC7-CBF21B141E0A}" type="parTrans" cxnId="{1643B59D-7385-4B45-88FC-77D295EC98DB}">
      <dgm:prSet/>
      <dgm:spPr/>
      <dgm:t>
        <a:bodyPr/>
        <a:lstStyle/>
        <a:p>
          <a:endParaRPr lang="en-US"/>
        </a:p>
      </dgm:t>
    </dgm:pt>
    <dgm:pt modelId="{81DF55F1-B9BC-412E-ABA7-9E7BE912B98F}" type="sibTrans" cxnId="{1643B59D-7385-4B45-88FC-77D295EC98DB}">
      <dgm:prSet/>
      <dgm:spPr>
        <a:solidFill>
          <a:srgbClr val="F39200"/>
        </a:solidFill>
      </dgm:spPr>
      <dgm:t>
        <a:bodyPr/>
        <a:lstStyle/>
        <a:p>
          <a:pPr algn="l"/>
          <a:endParaRPr lang="en-US">
            <a:latin typeface="Trebuchet MS" panose="020B0603020202020204" pitchFamily="34" charset="0"/>
          </a:endParaRPr>
        </a:p>
      </dgm:t>
    </dgm:pt>
    <dgm:pt modelId="{4B84FE08-7D68-431C-BB55-489DB8E5CC6F}">
      <dgm:prSet phldrT="[Text]" custT="1"/>
      <dgm:spPr>
        <a:solidFill>
          <a:srgbClr val="F39200"/>
        </a:solidFill>
      </dgm:spPr>
      <dgm:t>
        <a:bodyPr/>
        <a:lstStyle/>
        <a:p>
          <a:pPr algn="l"/>
          <a:r>
            <a:rPr lang="en-GB" sz="3000" b="1" dirty="0">
              <a:latin typeface="Trebuchet MS" panose="020B0603020202020204" pitchFamily="34" charset="0"/>
            </a:rPr>
            <a:t>Collecting and reviewing research</a:t>
          </a:r>
        </a:p>
      </dgm:t>
    </dgm:pt>
    <dgm:pt modelId="{261EE7B3-60B8-4295-B263-28F3ED030FCA}" type="parTrans" cxnId="{4C245832-6B2D-4B3A-9D3F-4128C39F75CE}">
      <dgm:prSet/>
      <dgm:spPr/>
      <dgm:t>
        <a:bodyPr/>
        <a:lstStyle/>
        <a:p>
          <a:endParaRPr lang="en-US"/>
        </a:p>
      </dgm:t>
    </dgm:pt>
    <dgm:pt modelId="{DABCB8F3-BE68-45F6-BCA4-268339D067F7}" type="sibTrans" cxnId="{4C245832-6B2D-4B3A-9D3F-4128C39F75CE}">
      <dgm:prSet/>
      <dgm:spPr>
        <a:solidFill>
          <a:srgbClr val="F39200"/>
        </a:solidFill>
      </dgm:spPr>
      <dgm:t>
        <a:bodyPr/>
        <a:lstStyle/>
        <a:p>
          <a:pPr algn="l"/>
          <a:endParaRPr lang="en-US">
            <a:latin typeface="Trebuchet MS" panose="020B0603020202020204" pitchFamily="34" charset="0"/>
          </a:endParaRPr>
        </a:p>
      </dgm:t>
    </dgm:pt>
    <dgm:pt modelId="{9D924F7D-B19A-4B26-AE0F-21B8D0A89C57}">
      <dgm:prSet custT="1"/>
      <dgm:spPr>
        <a:solidFill>
          <a:srgbClr val="F39200"/>
        </a:solidFill>
      </dgm:spPr>
      <dgm:t>
        <a:bodyPr/>
        <a:lstStyle/>
        <a:p>
          <a:pPr algn="l"/>
          <a:r>
            <a:rPr lang="en-GB" sz="3000" b="1" dirty="0">
              <a:latin typeface="Trebuchet MS" panose="020B0603020202020204" pitchFamily="34" charset="0"/>
            </a:rPr>
            <a:t>Planning your approach and main research areas </a:t>
          </a:r>
          <a:endParaRPr lang="en-GB" sz="3000" dirty="0">
            <a:latin typeface="Trebuchet MS" panose="020B0603020202020204" pitchFamily="34" charset="0"/>
          </a:endParaRPr>
        </a:p>
      </dgm:t>
    </dgm:pt>
    <dgm:pt modelId="{C20E5441-95FE-4DCA-B7E1-C74AF2A8A61B}" type="parTrans" cxnId="{DE427E93-7768-43F1-A448-77C724134DA4}">
      <dgm:prSet/>
      <dgm:spPr/>
      <dgm:t>
        <a:bodyPr/>
        <a:lstStyle/>
        <a:p>
          <a:endParaRPr lang="en-US"/>
        </a:p>
      </dgm:t>
    </dgm:pt>
    <dgm:pt modelId="{D26079F7-E23C-431E-B2FA-4FA202E01DD2}" type="sibTrans" cxnId="{DE427E93-7768-43F1-A448-77C724134DA4}">
      <dgm:prSet/>
      <dgm:spPr>
        <a:solidFill>
          <a:srgbClr val="F39200"/>
        </a:solidFill>
      </dgm:spPr>
      <dgm:t>
        <a:bodyPr/>
        <a:lstStyle/>
        <a:p>
          <a:pPr algn="l"/>
          <a:endParaRPr lang="en-US">
            <a:latin typeface="Trebuchet MS" panose="020B0603020202020204" pitchFamily="34" charset="0"/>
          </a:endParaRPr>
        </a:p>
      </dgm:t>
    </dgm:pt>
    <dgm:pt modelId="{992A68C7-6DBB-4264-8E73-642DAE420AC4}">
      <dgm:prSet custT="1"/>
      <dgm:spPr>
        <a:solidFill>
          <a:srgbClr val="F39200"/>
        </a:solidFill>
      </dgm:spPr>
      <dgm:t>
        <a:bodyPr/>
        <a:lstStyle/>
        <a:p>
          <a:pPr algn="l"/>
          <a:r>
            <a:rPr lang="en-GB" sz="3000" b="1" dirty="0">
              <a:latin typeface="Trebuchet MS" panose="020B0603020202020204" pitchFamily="34" charset="0"/>
            </a:rPr>
            <a:t>Writing the main body </a:t>
          </a:r>
          <a:endParaRPr lang="en-US" sz="3000" dirty="0">
            <a:latin typeface="Trebuchet MS" panose="020B0603020202020204" pitchFamily="34" charset="0"/>
          </a:endParaRPr>
        </a:p>
      </dgm:t>
    </dgm:pt>
    <dgm:pt modelId="{C5BCF406-B019-4F28-B220-DB9A643894D3}" type="parTrans" cxnId="{89440440-BB97-4192-818B-C6DA836A3F01}">
      <dgm:prSet/>
      <dgm:spPr/>
      <dgm:t>
        <a:bodyPr/>
        <a:lstStyle/>
        <a:p>
          <a:endParaRPr lang="en-US"/>
        </a:p>
      </dgm:t>
    </dgm:pt>
    <dgm:pt modelId="{AF632105-79B5-4E9E-AA58-4E2B1DB0F6E8}" type="sibTrans" cxnId="{89440440-BB97-4192-818B-C6DA836A3F01}">
      <dgm:prSet/>
      <dgm:spPr/>
      <dgm:t>
        <a:bodyPr/>
        <a:lstStyle/>
        <a:p>
          <a:endParaRPr lang="en-US"/>
        </a:p>
      </dgm:t>
    </dgm:pt>
    <dgm:pt modelId="{837F956A-04BA-437E-98DE-8FA0E2EB1FDE}" type="pres">
      <dgm:prSet presAssocID="{410452FD-C234-4271-96E7-75739EC77DCE}" presName="outerComposite" presStyleCnt="0">
        <dgm:presLayoutVars>
          <dgm:chMax val="5"/>
          <dgm:dir/>
          <dgm:resizeHandles val="exact"/>
        </dgm:presLayoutVars>
      </dgm:prSet>
      <dgm:spPr/>
    </dgm:pt>
    <dgm:pt modelId="{B4776CCC-109F-45AD-B871-0E90F3D8EDE2}" type="pres">
      <dgm:prSet presAssocID="{410452FD-C234-4271-96E7-75739EC77DCE}" presName="dummyMaxCanvas" presStyleCnt="0">
        <dgm:presLayoutVars/>
      </dgm:prSet>
      <dgm:spPr/>
    </dgm:pt>
    <dgm:pt modelId="{E4A64957-59F6-441C-9DD8-2ED509A0DF86}" type="pres">
      <dgm:prSet presAssocID="{410452FD-C234-4271-96E7-75739EC77DCE}" presName="FiveNodes_1" presStyleLbl="node1" presStyleIdx="0" presStyleCnt="5" custLinFactNeighborX="575" custLinFactNeighborY="0">
        <dgm:presLayoutVars>
          <dgm:bulletEnabled val="1"/>
        </dgm:presLayoutVars>
      </dgm:prSet>
      <dgm:spPr/>
    </dgm:pt>
    <dgm:pt modelId="{F1865869-9728-432B-984F-549659324B93}" type="pres">
      <dgm:prSet presAssocID="{410452FD-C234-4271-96E7-75739EC77DCE}" presName="FiveNodes_2" presStyleLbl="node1" presStyleIdx="1" presStyleCnt="5">
        <dgm:presLayoutVars>
          <dgm:bulletEnabled val="1"/>
        </dgm:presLayoutVars>
      </dgm:prSet>
      <dgm:spPr/>
    </dgm:pt>
    <dgm:pt modelId="{44B867C0-5D4C-49D0-95FB-CB764594D845}" type="pres">
      <dgm:prSet presAssocID="{410452FD-C234-4271-96E7-75739EC77DCE}" presName="FiveNodes_3" presStyleLbl="node1" presStyleIdx="2" presStyleCnt="5">
        <dgm:presLayoutVars>
          <dgm:bulletEnabled val="1"/>
        </dgm:presLayoutVars>
      </dgm:prSet>
      <dgm:spPr/>
    </dgm:pt>
    <dgm:pt modelId="{44CCCD62-AE8A-43D1-AE98-A4BED1290C4F}" type="pres">
      <dgm:prSet presAssocID="{410452FD-C234-4271-96E7-75739EC77DCE}" presName="FiveNodes_4" presStyleLbl="node1" presStyleIdx="3" presStyleCnt="5">
        <dgm:presLayoutVars>
          <dgm:bulletEnabled val="1"/>
        </dgm:presLayoutVars>
      </dgm:prSet>
      <dgm:spPr/>
    </dgm:pt>
    <dgm:pt modelId="{75523A86-05AF-4DEE-B4B3-24BF30EF9091}" type="pres">
      <dgm:prSet presAssocID="{410452FD-C234-4271-96E7-75739EC77DCE}" presName="FiveNodes_5" presStyleLbl="node1" presStyleIdx="4" presStyleCnt="5" custLinFactNeighborX="807">
        <dgm:presLayoutVars>
          <dgm:bulletEnabled val="1"/>
        </dgm:presLayoutVars>
      </dgm:prSet>
      <dgm:spPr/>
    </dgm:pt>
    <dgm:pt modelId="{C0C86EE8-84A7-4D53-807D-5277CEE2AD4C}" type="pres">
      <dgm:prSet presAssocID="{410452FD-C234-4271-96E7-75739EC77DCE}" presName="FiveConn_1-2" presStyleLbl="fgAccFollowNode1" presStyleIdx="0" presStyleCnt="4">
        <dgm:presLayoutVars>
          <dgm:bulletEnabled val="1"/>
        </dgm:presLayoutVars>
      </dgm:prSet>
      <dgm:spPr/>
    </dgm:pt>
    <dgm:pt modelId="{AC945A2E-0AB9-4F2C-8431-46E72943D952}" type="pres">
      <dgm:prSet presAssocID="{410452FD-C234-4271-96E7-75739EC77DCE}" presName="FiveConn_2-3" presStyleLbl="fgAccFollowNode1" presStyleIdx="1" presStyleCnt="4">
        <dgm:presLayoutVars>
          <dgm:bulletEnabled val="1"/>
        </dgm:presLayoutVars>
      </dgm:prSet>
      <dgm:spPr/>
    </dgm:pt>
    <dgm:pt modelId="{2EF3E84B-5C10-46EB-98C6-53221ABDA86F}" type="pres">
      <dgm:prSet presAssocID="{410452FD-C234-4271-96E7-75739EC77DCE}" presName="FiveConn_3-4" presStyleLbl="fgAccFollowNode1" presStyleIdx="2" presStyleCnt="4">
        <dgm:presLayoutVars>
          <dgm:bulletEnabled val="1"/>
        </dgm:presLayoutVars>
      </dgm:prSet>
      <dgm:spPr/>
    </dgm:pt>
    <dgm:pt modelId="{8C5C0F34-11B3-4D36-B64A-935E898AAF3E}" type="pres">
      <dgm:prSet presAssocID="{410452FD-C234-4271-96E7-75739EC77DCE}" presName="FiveConn_4-5" presStyleLbl="fgAccFollowNode1" presStyleIdx="3" presStyleCnt="4">
        <dgm:presLayoutVars>
          <dgm:bulletEnabled val="1"/>
        </dgm:presLayoutVars>
      </dgm:prSet>
      <dgm:spPr/>
    </dgm:pt>
    <dgm:pt modelId="{A3A9F25F-0B7A-4815-B5A0-DF096B14A572}" type="pres">
      <dgm:prSet presAssocID="{410452FD-C234-4271-96E7-75739EC77DCE}" presName="FiveNodes_1_text" presStyleLbl="node1" presStyleIdx="4" presStyleCnt="5">
        <dgm:presLayoutVars>
          <dgm:bulletEnabled val="1"/>
        </dgm:presLayoutVars>
      </dgm:prSet>
      <dgm:spPr/>
    </dgm:pt>
    <dgm:pt modelId="{A5622016-720F-4A61-BB2E-87DB2AA814FF}" type="pres">
      <dgm:prSet presAssocID="{410452FD-C234-4271-96E7-75739EC77DCE}" presName="FiveNodes_2_text" presStyleLbl="node1" presStyleIdx="4" presStyleCnt="5">
        <dgm:presLayoutVars>
          <dgm:bulletEnabled val="1"/>
        </dgm:presLayoutVars>
      </dgm:prSet>
      <dgm:spPr/>
    </dgm:pt>
    <dgm:pt modelId="{8F637DC9-B4EB-4BE5-9151-B1F4E71204AB}" type="pres">
      <dgm:prSet presAssocID="{410452FD-C234-4271-96E7-75739EC77DCE}" presName="FiveNodes_3_text" presStyleLbl="node1" presStyleIdx="4" presStyleCnt="5">
        <dgm:presLayoutVars>
          <dgm:bulletEnabled val="1"/>
        </dgm:presLayoutVars>
      </dgm:prSet>
      <dgm:spPr/>
    </dgm:pt>
    <dgm:pt modelId="{2D8BA160-EEDA-4FDA-B585-1710CB91D9F7}" type="pres">
      <dgm:prSet presAssocID="{410452FD-C234-4271-96E7-75739EC77DCE}" presName="FiveNodes_4_text" presStyleLbl="node1" presStyleIdx="4" presStyleCnt="5">
        <dgm:presLayoutVars>
          <dgm:bulletEnabled val="1"/>
        </dgm:presLayoutVars>
      </dgm:prSet>
      <dgm:spPr/>
    </dgm:pt>
    <dgm:pt modelId="{700B9D20-F8C0-4DD3-BA25-E524A9351EDD}" type="pres">
      <dgm:prSet presAssocID="{410452FD-C234-4271-96E7-75739EC77DCE}" presName="FiveNodes_5_text" presStyleLbl="node1" presStyleIdx="4" presStyleCnt="5">
        <dgm:presLayoutVars>
          <dgm:bulletEnabled val="1"/>
        </dgm:presLayoutVars>
      </dgm:prSet>
      <dgm:spPr/>
    </dgm:pt>
  </dgm:ptLst>
  <dgm:cxnLst>
    <dgm:cxn modelId="{3ADEA325-2B61-460C-963A-BB415AF7A9C9}" type="presOf" srcId="{5448BA70-25CB-4E87-B65A-50D8B4BAF811}" destId="{A5622016-720F-4A61-BB2E-87DB2AA814FF}" srcOrd="1" destOrd="0" presId="urn:microsoft.com/office/officeart/2005/8/layout/vProcess5"/>
    <dgm:cxn modelId="{CECF292C-41D7-4F90-A831-A8016B662B0E}" type="presOf" srcId="{9D924F7D-B19A-4B26-AE0F-21B8D0A89C57}" destId="{44B867C0-5D4C-49D0-95FB-CB764594D845}" srcOrd="0" destOrd="0" presId="urn:microsoft.com/office/officeart/2005/8/layout/vProcess5"/>
    <dgm:cxn modelId="{4C245832-6B2D-4B3A-9D3F-4128C39F75CE}" srcId="{410452FD-C234-4271-96E7-75739EC77DCE}" destId="{4B84FE08-7D68-431C-BB55-489DB8E5CC6F}" srcOrd="3" destOrd="0" parTransId="{261EE7B3-60B8-4295-B263-28F3ED030FCA}" sibTransId="{DABCB8F3-BE68-45F6-BCA4-268339D067F7}"/>
    <dgm:cxn modelId="{2E32A736-4F00-49E7-97D4-CD259FD38B79}" srcId="{410452FD-C234-4271-96E7-75739EC77DCE}" destId="{DAF17C68-3812-41FA-AF07-A076AE9600FC}" srcOrd="0" destOrd="0" parTransId="{B8576499-629E-429D-B4A0-0B4321E62BE3}" sibTransId="{B86FEE7F-AFFE-41BE-9490-5D6496D4E571}"/>
    <dgm:cxn modelId="{8113DD3B-AAF5-41C7-AB4D-84A7EC51E8C2}" type="presOf" srcId="{992A68C7-6DBB-4264-8E73-642DAE420AC4}" destId="{75523A86-05AF-4DEE-B4B3-24BF30EF9091}" srcOrd="0" destOrd="0" presId="urn:microsoft.com/office/officeart/2005/8/layout/vProcess5"/>
    <dgm:cxn modelId="{9B12223E-E671-4492-88EE-BB5D71F53CF9}" type="presOf" srcId="{4B84FE08-7D68-431C-BB55-489DB8E5CC6F}" destId="{44CCCD62-AE8A-43D1-AE98-A4BED1290C4F}" srcOrd="0" destOrd="0" presId="urn:microsoft.com/office/officeart/2005/8/layout/vProcess5"/>
    <dgm:cxn modelId="{89440440-BB97-4192-818B-C6DA836A3F01}" srcId="{410452FD-C234-4271-96E7-75739EC77DCE}" destId="{992A68C7-6DBB-4264-8E73-642DAE420AC4}" srcOrd="4" destOrd="0" parTransId="{C5BCF406-B019-4F28-B220-DB9A643894D3}" sibTransId="{AF632105-79B5-4E9E-AA58-4E2B1DB0F6E8}"/>
    <dgm:cxn modelId="{74231B5B-9664-48C0-9F32-19DF20CA6EAC}" type="presOf" srcId="{410452FD-C234-4271-96E7-75739EC77DCE}" destId="{837F956A-04BA-437E-98DE-8FA0E2EB1FDE}" srcOrd="0" destOrd="0" presId="urn:microsoft.com/office/officeart/2005/8/layout/vProcess5"/>
    <dgm:cxn modelId="{1B003460-FFE8-416A-95AA-FDD74255D3D4}" type="presOf" srcId="{992A68C7-6DBB-4264-8E73-642DAE420AC4}" destId="{700B9D20-F8C0-4DD3-BA25-E524A9351EDD}" srcOrd="1" destOrd="0" presId="urn:microsoft.com/office/officeart/2005/8/layout/vProcess5"/>
    <dgm:cxn modelId="{A48ADA4F-78A8-4570-B2B1-D2016CCDA5F2}" type="presOf" srcId="{81DF55F1-B9BC-412E-ABA7-9E7BE912B98F}" destId="{AC945A2E-0AB9-4F2C-8431-46E72943D952}" srcOrd="0" destOrd="0" presId="urn:microsoft.com/office/officeart/2005/8/layout/vProcess5"/>
    <dgm:cxn modelId="{BA781C78-21A6-4813-B83D-9900B5375851}" type="presOf" srcId="{D26079F7-E23C-431E-B2FA-4FA202E01DD2}" destId="{2EF3E84B-5C10-46EB-98C6-53221ABDA86F}" srcOrd="0" destOrd="0" presId="urn:microsoft.com/office/officeart/2005/8/layout/vProcess5"/>
    <dgm:cxn modelId="{031CEC5A-4473-427E-9E3F-951CA072273E}" type="presOf" srcId="{DAF17C68-3812-41FA-AF07-A076AE9600FC}" destId="{E4A64957-59F6-441C-9DD8-2ED509A0DF86}" srcOrd="0" destOrd="0" presId="urn:microsoft.com/office/officeart/2005/8/layout/vProcess5"/>
    <dgm:cxn modelId="{57FC6F7D-EE98-43D6-8C92-9C469CDB3494}" type="presOf" srcId="{9D924F7D-B19A-4B26-AE0F-21B8D0A89C57}" destId="{8F637DC9-B4EB-4BE5-9151-B1F4E71204AB}" srcOrd="1" destOrd="0" presId="urn:microsoft.com/office/officeart/2005/8/layout/vProcess5"/>
    <dgm:cxn modelId="{42764F89-4F6A-419F-820A-9F1D91F5D495}" type="presOf" srcId="{DABCB8F3-BE68-45F6-BCA4-268339D067F7}" destId="{8C5C0F34-11B3-4D36-B64A-935E898AAF3E}" srcOrd="0" destOrd="0" presId="urn:microsoft.com/office/officeart/2005/8/layout/vProcess5"/>
    <dgm:cxn modelId="{DE427E93-7768-43F1-A448-77C724134DA4}" srcId="{410452FD-C234-4271-96E7-75739EC77DCE}" destId="{9D924F7D-B19A-4B26-AE0F-21B8D0A89C57}" srcOrd="2" destOrd="0" parTransId="{C20E5441-95FE-4DCA-B7E1-C74AF2A8A61B}" sibTransId="{D26079F7-E23C-431E-B2FA-4FA202E01DD2}"/>
    <dgm:cxn modelId="{1643B59D-7385-4B45-88FC-77D295EC98DB}" srcId="{410452FD-C234-4271-96E7-75739EC77DCE}" destId="{5448BA70-25CB-4E87-B65A-50D8B4BAF811}" srcOrd="1" destOrd="0" parTransId="{FAAEC1AD-DC3C-4F55-BCC7-CBF21B141E0A}" sibTransId="{81DF55F1-B9BC-412E-ABA7-9E7BE912B98F}"/>
    <dgm:cxn modelId="{34EFCAB2-3553-4C6A-AEF0-E86B4BD29933}" type="presOf" srcId="{4B84FE08-7D68-431C-BB55-489DB8E5CC6F}" destId="{2D8BA160-EEDA-4FDA-B585-1710CB91D9F7}" srcOrd="1" destOrd="0" presId="urn:microsoft.com/office/officeart/2005/8/layout/vProcess5"/>
    <dgm:cxn modelId="{875C0ACE-4C33-4DFB-A2F2-713827EE8F82}" type="presOf" srcId="{DAF17C68-3812-41FA-AF07-A076AE9600FC}" destId="{A3A9F25F-0B7A-4815-B5A0-DF096B14A572}" srcOrd="1" destOrd="0" presId="urn:microsoft.com/office/officeart/2005/8/layout/vProcess5"/>
    <dgm:cxn modelId="{502755E7-E87C-4907-9701-104E85EB501D}" type="presOf" srcId="{5448BA70-25CB-4E87-B65A-50D8B4BAF811}" destId="{F1865869-9728-432B-984F-549659324B93}" srcOrd="0" destOrd="0" presId="urn:microsoft.com/office/officeart/2005/8/layout/vProcess5"/>
    <dgm:cxn modelId="{280A5FEE-03BA-4412-80EE-CBE9D0E8AA27}" type="presOf" srcId="{B86FEE7F-AFFE-41BE-9490-5D6496D4E571}" destId="{C0C86EE8-84A7-4D53-807D-5277CEE2AD4C}" srcOrd="0" destOrd="0" presId="urn:microsoft.com/office/officeart/2005/8/layout/vProcess5"/>
    <dgm:cxn modelId="{34C3B535-478A-46ED-91D7-C9B9372C450F}" type="presParOf" srcId="{837F956A-04BA-437E-98DE-8FA0E2EB1FDE}" destId="{B4776CCC-109F-45AD-B871-0E90F3D8EDE2}" srcOrd="0" destOrd="0" presId="urn:microsoft.com/office/officeart/2005/8/layout/vProcess5"/>
    <dgm:cxn modelId="{DAEF3C30-9A94-4DCC-87A1-E9FEA315B479}" type="presParOf" srcId="{837F956A-04BA-437E-98DE-8FA0E2EB1FDE}" destId="{E4A64957-59F6-441C-9DD8-2ED509A0DF86}" srcOrd="1" destOrd="0" presId="urn:microsoft.com/office/officeart/2005/8/layout/vProcess5"/>
    <dgm:cxn modelId="{FA44F918-9CBF-4DD6-B7C9-607694503F1D}" type="presParOf" srcId="{837F956A-04BA-437E-98DE-8FA0E2EB1FDE}" destId="{F1865869-9728-432B-984F-549659324B93}" srcOrd="2" destOrd="0" presId="urn:microsoft.com/office/officeart/2005/8/layout/vProcess5"/>
    <dgm:cxn modelId="{0EDA4ECF-E219-4D86-982D-1F3AEA492131}" type="presParOf" srcId="{837F956A-04BA-437E-98DE-8FA0E2EB1FDE}" destId="{44B867C0-5D4C-49D0-95FB-CB764594D845}" srcOrd="3" destOrd="0" presId="urn:microsoft.com/office/officeart/2005/8/layout/vProcess5"/>
    <dgm:cxn modelId="{0FF640ED-3ABB-4A49-AA74-A7E1D5B7BBCC}" type="presParOf" srcId="{837F956A-04BA-437E-98DE-8FA0E2EB1FDE}" destId="{44CCCD62-AE8A-43D1-AE98-A4BED1290C4F}" srcOrd="4" destOrd="0" presId="urn:microsoft.com/office/officeart/2005/8/layout/vProcess5"/>
    <dgm:cxn modelId="{5708EB78-9D38-4D06-ADBD-89538D923579}" type="presParOf" srcId="{837F956A-04BA-437E-98DE-8FA0E2EB1FDE}" destId="{75523A86-05AF-4DEE-B4B3-24BF30EF9091}" srcOrd="5" destOrd="0" presId="urn:microsoft.com/office/officeart/2005/8/layout/vProcess5"/>
    <dgm:cxn modelId="{007B9324-98C1-4741-BFC2-4B6653995EF5}" type="presParOf" srcId="{837F956A-04BA-437E-98DE-8FA0E2EB1FDE}" destId="{C0C86EE8-84A7-4D53-807D-5277CEE2AD4C}" srcOrd="6" destOrd="0" presId="urn:microsoft.com/office/officeart/2005/8/layout/vProcess5"/>
    <dgm:cxn modelId="{842A9EF1-ECD1-4FFB-AF8C-04F6EA635F80}" type="presParOf" srcId="{837F956A-04BA-437E-98DE-8FA0E2EB1FDE}" destId="{AC945A2E-0AB9-4F2C-8431-46E72943D952}" srcOrd="7" destOrd="0" presId="urn:microsoft.com/office/officeart/2005/8/layout/vProcess5"/>
    <dgm:cxn modelId="{03504B94-3E40-4FD3-9870-4FABD679A1FB}" type="presParOf" srcId="{837F956A-04BA-437E-98DE-8FA0E2EB1FDE}" destId="{2EF3E84B-5C10-46EB-98C6-53221ABDA86F}" srcOrd="8" destOrd="0" presId="urn:microsoft.com/office/officeart/2005/8/layout/vProcess5"/>
    <dgm:cxn modelId="{0E8BEB35-C1B7-4357-87F9-C8CB554FBE57}" type="presParOf" srcId="{837F956A-04BA-437E-98DE-8FA0E2EB1FDE}" destId="{8C5C0F34-11B3-4D36-B64A-935E898AAF3E}" srcOrd="9" destOrd="0" presId="urn:microsoft.com/office/officeart/2005/8/layout/vProcess5"/>
    <dgm:cxn modelId="{0CB165BE-140B-4D99-9FFC-E9BD27C66EA0}" type="presParOf" srcId="{837F956A-04BA-437E-98DE-8FA0E2EB1FDE}" destId="{A3A9F25F-0B7A-4815-B5A0-DF096B14A572}" srcOrd="10" destOrd="0" presId="urn:microsoft.com/office/officeart/2005/8/layout/vProcess5"/>
    <dgm:cxn modelId="{AB69CD22-96FA-45AB-AED2-CAF460355E9B}" type="presParOf" srcId="{837F956A-04BA-437E-98DE-8FA0E2EB1FDE}" destId="{A5622016-720F-4A61-BB2E-87DB2AA814FF}" srcOrd="11" destOrd="0" presId="urn:microsoft.com/office/officeart/2005/8/layout/vProcess5"/>
    <dgm:cxn modelId="{85549F9C-3DDE-4C9A-BE1B-D61959F2D146}" type="presParOf" srcId="{837F956A-04BA-437E-98DE-8FA0E2EB1FDE}" destId="{8F637DC9-B4EB-4BE5-9151-B1F4E71204AB}" srcOrd="12" destOrd="0" presId="urn:microsoft.com/office/officeart/2005/8/layout/vProcess5"/>
    <dgm:cxn modelId="{433B9FC3-B0EB-4BDC-997B-5E2C730A1435}" type="presParOf" srcId="{837F956A-04BA-437E-98DE-8FA0E2EB1FDE}" destId="{2D8BA160-EEDA-4FDA-B585-1710CB91D9F7}" srcOrd="13" destOrd="0" presId="urn:microsoft.com/office/officeart/2005/8/layout/vProcess5"/>
    <dgm:cxn modelId="{CBCB9EFB-2F4C-4CC2-BCFB-A02D4D5687E7}" type="presParOf" srcId="{837F956A-04BA-437E-98DE-8FA0E2EB1FDE}" destId="{700B9D20-F8C0-4DD3-BA25-E524A9351EDD}" srcOrd="14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10452FD-C234-4271-96E7-75739EC77DCE}" type="doc">
      <dgm:prSet loTypeId="urn:microsoft.com/office/officeart/2005/8/layout/v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448BA70-25CB-4E87-B65A-50D8B4BAF811}">
      <dgm:prSet phldrT="[Text]" custT="1"/>
      <dgm:spPr>
        <a:solidFill>
          <a:srgbClr val="F39200"/>
        </a:solidFill>
      </dgm:spPr>
      <dgm:t>
        <a:bodyPr/>
        <a:lstStyle/>
        <a:p>
          <a:r>
            <a:rPr lang="en-GB" sz="3000" b="1" dirty="0">
              <a:latin typeface="Trebuchet MS" panose="020B0603020202020204" pitchFamily="34" charset="0"/>
            </a:rPr>
            <a:t>Organising and writing the introduction </a:t>
          </a:r>
          <a:endParaRPr lang="en-US" sz="3000" b="1" dirty="0">
            <a:latin typeface="Trebuchet MS" panose="020B0603020202020204" pitchFamily="34" charset="0"/>
          </a:endParaRPr>
        </a:p>
      </dgm:t>
    </dgm:pt>
    <dgm:pt modelId="{FAAEC1AD-DC3C-4F55-BCC7-CBF21B141E0A}" type="parTrans" cxnId="{1643B59D-7385-4B45-88FC-77D295EC98DB}">
      <dgm:prSet/>
      <dgm:spPr/>
      <dgm:t>
        <a:bodyPr/>
        <a:lstStyle/>
        <a:p>
          <a:endParaRPr lang="en-US"/>
        </a:p>
      </dgm:t>
    </dgm:pt>
    <dgm:pt modelId="{81DF55F1-B9BC-412E-ABA7-9E7BE912B98F}" type="sibTrans" cxnId="{1643B59D-7385-4B45-88FC-77D295EC98DB}">
      <dgm:prSet custT="1"/>
      <dgm:spPr>
        <a:solidFill>
          <a:srgbClr val="F39200"/>
        </a:solidFill>
      </dgm:spPr>
      <dgm:t>
        <a:bodyPr/>
        <a:lstStyle/>
        <a:p>
          <a:endParaRPr lang="en-US" sz="3000" b="1">
            <a:latin typeface="Trebuchet MS" panose="020B0603020202020204" pitchFamily="34" charset="0"/>
          </a:endParaRPr>
        </a:p>
      </dgm:t>
    </dgm:pt>
    <dgm:pt modelId="{4B84FE08-7D68-431C-BB55-489DB8E5CC6F}">
      <dgm:prSet phldrT="[Text]" custT="1"/>
      <dgm:spPr>
        <a:solidFill>
          <a:srgbClr val="F39200"/>
        </a:solidFill>
      </dgm:spPr>
      <dgm:t>
        <a:bodyPr/>
        <a:lstStyle/>
        <a:p>
          <a:r>
            <a:rPr lang="en-GB" sz="3000" b="1" dirty="0">
              <a:latin typeface="Trebuchet MS" panose="020B0603020202020204" pitchFamily="34" charset="0"/>
            </a:rPr>
            <a:t>Organising the bibliography and citations/references </a:t>
          </a:r>
        </a:p>
      </dgm:t>
    </dgm:pt>
    <dgm:pt modelId="{261EE7B3-60B8-4295-B263-28F3ED030FCA}" type="parTrans" cxnId="{4C245832-6B2D-4B3A-9D3F-4128C39F75CE}">
      <dgm:prSet/>
      <dgm:spPr/>
      <dgm:t>
        <a:bodyPr/>
        <a:lstStyle/>
        <a:p>
          <a:endParaRPr lang="en-US"/>
        </a:p>
      </dgm:t>
    </dgm:pt>
    <dgm:pt modelId="{DABCB8F3-BE68-45F6-BCA4-268339D067F7}" type="sibTrans" cxnId="{4C245832-6B2D-4B3A-9D3F-4128C39F75CE}">
      <dgm:prSet custT="1"/>
      <dgm:spPr>
        <a:solidFill>
          <a:srgbClr val="F39200"/>
        </a:solidFill>
      </dgm:spPr>
      <dgm:t>
        <a:bodyPr/>
        <a:lstStyle/>
        <a:p>
          <a:endParaRPr lang="en-US" sz="3000" b="1">
            <a:latin typeface="Trebuchet MS" panose="020B0603020202020204" pitchFamily="34" charset="0"/>
          </a:endParaRPr>
        </a:p>
      </dgm:t>
    </dgm:pt>
    <dgm:pt modelId="{9D924F7D-B19A-4B26-AE0F-21B8D0A89C57}">
      <dgm:prSet custT="1"/>
      <dgm:spPr>
        <a:solidFill>
          <a:srgbClr val="F39200"/>
        </a:solidFill>
      </dgm:spPr>
      <dgm:t>
        <a:bodyPr/>
        <a:lstStyle/>
        <a:p>
          <a:r>
            <a:rPr lang="en-GB" sz="3000" b="1" dirty="0">
              <a:latin typeface="Trebuchet MS" panose="020B0603020202020204" pitchFamily="34" charset="0"/>
            </a:rPr>
            <a:t>Revision and editing </a:t>
          </a:r>
        </a:p>
      </dgm:t>
    </dgm:pt>
    <dgm:pt modelId="{C20E5441-95FE-4DCA-B7E1-C74AF2A8A61B}" type="parTrans" cxnId="{DE427E93-7768-43F1-A448-77C724134DA4}">
      <dgm:prSet/>
      <dgm:spPr/>
      <dgm:t>
        <a:bodyPr/>
        <a:lstStyle/>
        <a:p>
          <a:endParaRPr lang="en-US"/>
        </a:p>
      </dgm:t>
    </dgm:pt>
    <dgm:pt modelId="{D26079F7-E23C-431E-B2FA-4FA202E01DD2}" type="sibTrans" cxnId="{DE427E93-7768-43F1-A448-77C724134DA4}">
      <dgm:prSet custT="1"/>
      <dgm:spPr>
        <a:solidFill>
          <a:srgbClr val="F39200"/>
        </a:solidFill>
      </dgm:spPr>
      <dgm:t>
        <a:bodyPr/>
        <a:lstStyle/>
        <a:p>
          <a:endParaRPr lang="en-US" sz="3000" b="1">
            <a:latin typeface="Trebuchet MS" panose="020B0603020202020204" pitchFamily="34" charset="0"/>
          </a:endParaRPr>
        </a:p>
      </dgm:t>
    </dgm:pt>
    <dgm:pt modelId="{992A68C7-6DBB-4264-8E73-642DAE420AC4}">
      <dgm:prSet custT="1"/>
      <dgm:spPr>
        <a:solidFill>
          <a:srgbClr val="F39200"/>
        </a:solidFill>
      </dgm:spPr>
      <dgm:t>
        <a:bodyPr/>
        <a:lstStyle/>
        <a:p>
          <a:r>
            <a:rPr lang="en-GB" sz="3000" b="1" dirty="0">
              <a:latin typeface="Trebuchet MS" panose="020B0603020202020204" pitchFamily="34" charset="0"/>
            </a:rPr>
            <a:t>Proof-reading </a:t>
          </a:r>
          <a:endParaRPr lang="en-US" sz="3000" b="1" dirty="0">
            <a:latin typeface="Trebuchet MS" panose="020B0603020202020204" pitchFamily="34" charset="0"/>
          </a:endParaRPr>
        </a:p>
      </dgm:t>
    </dgm:pt>
    <dgm:pt modelId="{C5BCF406-B019-4F28-B220-DB9A643894D3}" type="parTrans" cxnId="{89440440-BB97-4192-818B-C6DA836A3F01}">
      <dgm:prSet/>
      <dgm:spPr/>
      <dgm:t>
        <a:bodyPr/>
        <a:lstStyle/>
        <a:p>
          <a:endParaRPr lang="en-US"/>
        </a:p>
      </dgm:t>
    </dgm:pt>
    <dgm:pt modelId="{AF632105-79B5-4E9E-AA58-4E2B1DB0F6E8}" type="sibTrans" cxnId="{89440440-BB97-4192-818B-C6DA836A3F01}">
      <dgm:prSet/>
      <dgm:spPr/>
      <dgm:t>
        <a:bodyPr/>
        <a:lstStyle/>
        <a:p>
          <a:endParaRPr lang="en-US"/>
        </a:p>
      </dgm:t>
    </dgm:pt>
    <dgm:pt modelId="{DAF17C68-3812-41FA-AF07-A076AE9600FC}">
      <dgm:prSet phldrT="[Text]" custT="1"/>
      <dgm:spPr>
        <a:solidFill>
          <a:srgbClr val="F39200"/>
        </a:solidFill>
      </dgm:spPr>
      <dgm:t>
        <a:bodyPr/>
        <a:lstStyle/>
        <a:p>
          <a:r>
            <a:rPr lang="en-GB" sz="3000" b="1" dirty="0">
              <a:latin typeface="Trebuchet MS" panose="020B0603020202020204" pitchFamily="34" charset="0"/>
            </a:rPr>
            <a:t>Writing conclusions </a:t>
          </a:r>
          <a:endParaRPr lang="en-US" sz="3000" b="1" dirty="0">
            <a:latin typeface="Trebuchet MS" panose="020B0603020202020204" pitchFamily="34" charset="0"/>
          </a:endParaRPr>
        </a:p>
      </dgm:t>
    </dgm:pt>
    <dgm:pt modelId="{B86FEE7F-AFFE-41BE-9490-5D6496D4E571}" type="sibTrans" cxnId="{2E32A736-4F00-49E7-97D4-CD259FD38B79}">
      <dgm:prSet custT="1"/>
      <dgm:spPr>
        <a:solidFill>
          <a:srgbClr val="F39200"/>
        </a:solidFill>
      </dgm:spPr>
      <dgm:t>
        <a:bodyPr/>
        <a:lstStyle/>
        <a:p>
          <a:endParaRPr lang="en-US" sz="3000" b="1">
            <a:latin typeface="Trebuchet MS" panose="020B0603020202020204" pitchFamily="34" charset="0"/>
          </a:endParaRPr>
        </a:p>
      </dgm:t>
    </dgm:pt>
    <dgm:pt modelId="{B8576499-629E-429D-B4A0-0B4321E62BE3}" type="parTrans" cxnId="{2E32A736-4F00-49E7-97D4-CD259FD38B79}">
      <dgm:prSet/>
      <dgm:spPr/>
      <dgm:t>
        <a:bodyPr/>
        <a:lstStyle/>
        <a:p>
          <a:endParaRPr lang="en-US"/>
        </a:p>
      </dgm:t>
    </dgm:pt>
    <dgm:pt modelId="{837F956A-04BA-437E-98DE-8FA0E2EB1FDE}" type="pres">
      <dgm:prSet presAssocID="{410452FD-C234-4271-96E7-75739EC77DCE}" presName="outerComposite" presStyleCnt="0">
        <dgm:presLayoutVars>
          <dgm:chMax val="5"/>
          <dgm:dir/>
          <dgm:resizeHandles val="exact"/>
        </dgm:presLayoutVars>
      </dgm:prSet>
      <dgm:spPr/>
    </dgm:pt>
    <dgm:pt modelId="{B4776CCC-109F-45AD-B871-0E90F3D8EDE2}" type="pres">
      <dgm:prSet presAssocID="{410452FD-C234-4271-96E7-75739EC77DCE}" presName="dummyMaxCanvas" presStyleCnt="0">
        <dgm:presLayoutVars/>
      </dgm:prSet>
      <dgm:spPr/>
    </dgm:pt>
    <dgm:pt modelId="{E4A64957-59F6-441C-9DD8-2ED509A0DF86}" type="pres">
      <dgm:prSet presAssocID="{410452FD-C234-4271-96E7-75739EC77DCE}" presName="FiveNodes_1" presStyleLbl="node1" presStyleIdx="0" presStyleCnt="5" custLinFactNeighborX="3081" custLinFactNeighborY="8179">
        <dgm:presLayoutVars>
          <dgm:bulletEnabled val="1"/>
        </dgm:presLayoutVars>
      </dgm:prSet>
      <dgm:spPr/>
    </dgm:pt>
    <dgm:pt modelId="{F1865869-9728-432B-984F-549659324B93}" type="pres">
      <dgm:prSet presAssocID="{410452FD-C234-4271-96E7-75739EC77DCE}" presName="FiveNodes_2" presStyleLbl="node1" presStyleIdx="1" presStyleCnt="5">
        <dgm:presLayoutVars>
          <dgm:bulletEnabled val="1"/>
        </dgm:presLayoutVars>
      </dgm:prSet>
      <dgm:spPr/>
    </dgm:pt>
    <dgm:pt modelId="{44B867C0-5D4C-49D0-95FB-CB764594D845}" type="pres">
      <dgm:prSet presAssocID="{410452FD-C234-4271-96E7-75739EC77DCE}" presName="FiveNodes_3" presStyleLbl="node1" presStyleIdx="2" presStyleCnt="5">
        <dgm:presLayoutVars>
          <dgm:bulletEnabled val="1"/>
        </dgm:presLayoutVars>
      </dgm:prSet>
      <dgm:spPr/>
    </dgm:pt>
    <dgm:pt modelId="{44CCCD62-AE8A-43D1-AE98-A4BED1290C4F}" type="pres">
      <dgm:prSet presAssocID="{410452FD-C234-4271-96E7-75739EC77DCE}" presName="FiveNodes_4" presStyleLbl="node1" presStyleIdx="3" presStyleCnt="5">
        <dgm:presLayoutVars>
          <dgm:bulletEnabled val="1"/>
        </dgm:presLayoutVars>
      </dgm:prSet>
      <dgm:spPr/>
    </dgm:pt>
    <dgm:pt modelId="{75523A86-05AF-4DEE-B4B3-24BF30EF9091}" type="pres">
      <dgm:prSet presAssocID="{410452FD-C234-4271-96E7-75739EC77DCE}" presName="FiveNodes_5" presStyleLbl="node1" presStyleIdx="4" presStyleCnt="5" custLinFactNeighborX="807">
        <dgm:presLayoutVars>
          <dgm:bulletEnabled val="1"/>
        </dgm:presLayoutVars>
      </dgm:prSet>
      <dgm:spPr/>
    </dgm:pt>
    <dgm:pt modelId="{C0C86EE8-84A7-4D53-807D-5277CEE2AD4C}" type="pres">
      <dgm:prSet presAssocID="{410452FD-C234-4271-96E7-75739EC77DCE}" presName="FiveConn_1-2" presStyleLbl="fgAccFollowNode1" presStyleIdx="0" presStyleCnt="4">
        <dgm:presLayoutVars>
          <dgm:bulletEnabled val="1"/>
        </dgm:presLayoutVars>
      </dgm:prSet>
      <dgm:spPr/>
    </dgm:pt>
    <dgm:pt modelId="{AC945A2E-0AB9-4F2C-8431-46E72943D952}" type="pres">
      <dgm:prSet presAssocID="{410452FD-C234-4271-96E7-75739EC77DCE}" presName="FiveConn_2-3" presStyleLbl="fgAccFollowNode1" presStyleIdx="1" presStyleCnt="4">
        <dgm:presLayoutVars>
          <dgm:bulletEnabled val="1"/>
        </dgm:presLayoutVars>
      </dgm:prSet>
      <dgm:spPr/>
    </dgm:pt>
    <dgm:pt modelId="{2EF3E84B-5C10-46EB-98C6-53221ABDA86F}" type="pres">
      <dgm:prSet presAssocID="{410452FD-C234-4271-96E7-75739EC77DCE}" presName="FiveConn_3-4" presStyleLbl="fgAccFollowNode1" presStyleIdx="2" presStyleCnt="4">
        <dgm:presLayoutVars>
          <dgm:bulletEnabled val="1"/>
        </dgm:presLayoutVars>
      </dgm:prSet>
      <dgm:spPr/>
    </dgm:pt>
    <dgm:pt modelId="{8C5C0F34-11B3-4D36-B64A-935E898AAF3E}" type="pres">
      <dgm:prSet presAssocID="{410452FD-C234-4271-96E7-75739EC77DCE}" presName="FiveConn_4-5" presStyleLbl="fgAccFollowNode1" presStyleIdx="3" presStyleCnt="4">
        <dgm:presLayoutVars>
          <dgm:bulletEnabled val="1"/>
        </dgm:presLayoutVars>
      </dgm:prSet>
      <dgm:spPr/>
    </dgm:pt>
    <dgm:pt modelId="{A3A9F25F-0B7A-4815-B5A0-DF096B14A572}" type="pres">
      <dgm:prSet presAssocID="{410452FD-C234-4271-96E7-75739EC77DCE}" presName="FiveNodes_1_text" presStyleLbl="node1" presStyleIdx="4" presStyleCnt="5">
        <dgm:presLayoutVars>
          <dgm:bulletEnabled val="1"/>
        </dgm:presLayoutVars>
      </dgm:prSet>
      <dgm:spPr/>
    </dgm:pt>
    <dgm:pt modelId="{A5622016-720F-4A61-BB2E-87DB2AA814FF}" type="pres">
      <dgm:prSet presAssocID="{410452FD-C234-4271-96E7-75739EC77DCE}" presName="FiveNodes_2_text" presStyleLbl="node1" presStyleIdx="4" presStyleCnt="5">
        <dgm:presLayoutVars>
          <dgm:bulletEnabled val="1"/>
        </dgm:presLayoutVars>
      </dgm:prSet>
      <dgm:spPr/>
    </dgm:pt>
    <dgm:pt modelId="{8F637DC9-B4EB-4BE5-9151-B1F4E71204AB}" type="pres">
      <dgm:prSet presAssocID="{410452FD-C234-4271-96E7-75739EC77DCE}" presName="FiveNodes_3_text" presStyleLbl="node1" presStyleIdx="4" presStyleCnt="5">
        <dgm:presLayoutVars>
          <dgm:bulletEnabled val="1"/>
        </dgm:presLayoutVars>
      </dgm:prSet>
      <dgm:spPr/>
    </dgm:pt>
    <dgm:pt modelId="{2D8BA160-EEDA-4FDA-B585-1710CB91D9F7}" type="pres">
      <dgm:prSet presAssocID="{410452FD-C234-4271-96E7-75739EC77DCE}" presName="FiveNodes_4_text" presStyleLbl="node1" presStyleIdx="4" presStyleCnt="5">
        <dgm:presLayoutVars>
          <dgm:bulletEnabled val="1"/>
        </dgm:presLayoutVars>
      </dgm:prSet>
      <dgm:spPr/>
    </dgm:pt>
    <dgm:pt modelId="{700B9D20-F8C0-4DD3-BA25-E524A9351EDD}" type="pres">
      <dgm:prSet presAssocID="{410452FD-C234-4271-96E7-75739EC77DCE}" presName="FiveNodes_5_text" presStyleLbl="node1" presStyleIdx="4" presStyleCnt="5">
        <dgm:presLayoutVars>
          <dgm:bulletEnabled val="1"/>
        </dgm:presLayoutVars>
      </dgm:prSet>
      <dgm:spPr/>
    </dgm:pt>
  </dgm:ptLst>
  <dgm:cxnLst>
    <dgm:cxn modelId="{3ADEA325-2B61-460C-963A-BB415AF7A9C9}" type="presOf" srcId="{5448BA70-25CB-4E87-B65A-50D8B4BAF811}" destId="{A5622016-720F-4A61-BB2E-87DB2AA814FF}" srcOrd="1" destOrd="0" presId="urn:microsoft.com/office/officeart/2005/8/layout/vProcess5"/>
    <dgm:cxn modelId="{CECF292C-41D7-4F90-A831-A8016B662B0E}" type="presOf" srcId="{9D924F7D-B19A-4B26-AE0F-21B8D0A89C57}" destId="{44B867C0-5D4C-49D0-95FB-CB764594D845}" srcOrd="0" destOrd="0" presId="urn:microsoft.com/office/officeart/2005/8/layout/vProcess5"/>
    <dgm:cxn modelId="{4C245832-6B2D-4B3A-9D3F-4128C39F75CE}" srcId="{410452FD-C234-4271-96E7-75739EC77DCE}" destId="{4B84FE08-7D68-431C-BB55-489DB8E5CC6F}" srcOrd="3" destOrd="0" parTransId="{261EE7B3-60B8-4295-B263-28F3ED030FCA}" sibTransId="{DABCB8F3-BE68-45F6-BCA4-268339D067F7}"/>
    <dgm:cxn modelId="{2E32A736-4F00-49E7-97D4-CD259FD38B79}" srcId="{410452FD-C234-4271-96E7-75739EC77DCE}" destId="{DAF17C68-3812-41FA-AF07-A076AE9600FC}" srcOrd="0" destOrd="0" parTransId="{B8576499-629E-429D-B4A0-0B4321E62BE3}" sibTransId="{B86FEE7F-AFFE-41BE-9490-5D6496D4E571}"/>
    <dgm:cxn modelId="{8113DD3B-AAF5-41C7-AB4D-84A7EC51E8C2}" type="presOf" srcId="{992A68C7-6DBB-4264-8E73-642DAE420AC4}" destId="{75523A86-05AF-4DEE-B4B3-24BF30EF9091}" srcOrd="0" destOrd="0" presId="urn:microsoft.com/office/officeart/2005/8/layout/vProcess5"/>
    <dgm:cxn modelId="{9B12223E-E671-4492-88EE-BB5D71F53CF9}" type="presOf" srcId="{4B84FE08-7D68-431C-BB55-489DB8E5CC6F}" destId="{44CCCD62-AE8A-43D1-AE98-A4BED1290C4F}" srcOrd="0" destOrd="0" presId="urn:microsoft.com/office/officeart/2005/8/layout/vProcess5"/>
    <dgm:cxn modelId="{89440440-BB97-4192-818B-C6DA836A3F01}" srcId="{410452FD-C234-4271-96E7-75739EC77DCE}" destId="{992A68C7-6DBB-4264-8E73-642DAE420AC4}" srcOrd="4" destOrd="0" parTransId="{C5BCF406-B019-4F28-B220-DB9A643894D3}" sibTransId="{AF632105-79B5-4E9E-AA58-4E2B1DB0F6E8}"/>
    <dgm:cxn modelId="{74231B5B-9664-48C0-9F32-19DF20CA6EAC}" type="presOf" srcId="{410452FD-C234-4271-96E7-75739EC77DCE}" destId="{837F956A-04BA-437E-98DE-8FA0E2EB1FDE}" srcOrd="0" destOrd="0" presId="urn:microsoft.com/office/officeart/2005/8/layout/vProcess5"/>
    <dgm:cxn modelId="{1B003460-FFE8-416A-95AA-FDD74255D3D4}" type="presOf" srcId="{992A68C7-6DBB-4264-8E73-642DAE420AC4}" destId="{700B9D20-F8C0-4DD3-BA25-E524A9351EDD}" srcOrd="1" destOrd="0" presId="urn:microsoft.com/office/officeart/2005/8/layout/vProcess5"/>
    <dgm:cxn modelId="{A48ADA4F-78A8-4570-B2B1-D2016CCDA5F2}" type="presOf" srcId="{81DF55F1-B9BC-412E-ABA7-9E7BE912B98F}" destId="{AC945A2E-0AB9-4F2C-8431-46E72943D952}" srcOrd="0" destOrd="0" presId="urn:microsoft.com/office/officeart/2005/8/layout/vProcess5"/>
    <dgm:cxn modelId="{BA781C78-21A6-4813-B83D-9900B5375851}" type="presOf" srcId="{D26079F7-E23C-431E-B2FA-4FA202E01DD2}" destId="{2EF3E84B-5C10-46EB-98C6-53221ABDA86F}" srcOrd="0" destOrd="0" presId="urn:microsoft.com/office/officeart/2005/8/layout/vProcess5"/>
    <dgm:cxn modelId="{031CEC5A-4473-427E-9E3F-951CA072273E}" type="presOf" srcId="{DAF17C68-3812-41FA-AF07-A076AE9600FC}" destId="{E4A64957-59F6-441C-9DD8-2ED509A0DF86}" srcOrd="0" destOrd="0" presId="urn:microsoft.com/office/officeart/2005/8/layout/vProcess5"/>
    <dgm:cxn modelId="{57FC6F7D-EE98-43D6-8C92-9C469CDB3494}" type="presOf" srcId="{9D924F7D-B19A-4B26-AE0F-21B8D0A89C57}" destId="{8F637DC9-B4EB-4BE5-9151-B1F4E71204AB}" srcOrd="1" destOrd="0" presId="urn:microsoft.com/office/officeart/2005/8/layout/vProcess5"/>
    <dgm:cxn modelId="{42764F89-4F6A-419F-820A-9F1D91F5D495}" type="presOf" srcId="{DABCB8F3-BE68-45F6-BCA4-268339D067F7}" destId="{8C5C0F34-11B3-4D36-B64A-935E898AAF3E}" srcOrd="0" destOrd="0" presId="urn:microsoft.com/office/officeart/2005/8/layout/vProcess5"/>
    <dgm:cxn modelId="{DE427E93-7768-43F1-A448-77C724134DA4}" srcId="{410452FD-C234-4271-96E7-75739EC77DCE}" destId="{9D924F7D-B19A-4B26-AE0F-21B8D0A89C57}" srcOrd="2" destOrd="0" parTransId="{C20E5441-95FE-4DCA-B7E1-C74AF2A8A61B}" sibTransId="{D26079F7-E23C-431E-B2FA-4FA202E01DD2}"/>
    <dgm:cxn modelId="{1643B59D-7385-4B45-88FC-77D295EC98DB}" srcId="{410452FD-C234-4271-96E7-75739EC77DCE}" destId="{5448BA70-25CB-4E87-B65A-50D8B4BAF811}" srcOrd="1" destOrd="0" parTransId="{FAAEC1AD-DC3C-4F55-BCC7-CBF21B141E0A}" sibTransId="{81DF55F1-B9BC-412E-ABA7-9E7BE912B98F}"/>
    <dgm:cxn modelId="{34EFCAB2-3553-4C6A-AEF0-E86B4BD29933}" type="presOf" srcId="{4B84FE08-7D68-431C-BB55-489DB8E5CC6F}" destId="{2D8BA160-EEDA-4FDA-B585-1710CB91D9F7}" srcOrd="1" destOrd="0" presId="urn:microsoft.com/office/officeart/2005/8/layout/vProcess5"/>
    <dgm:cxn modelId="{875C0ACE-4C33-4DFB-A2F2-713827EE8F82}" type="presOf" srcId="{DAF17C68-3812-41FA-AF07-A076AE9600FC}" destId="{A3A9F25F-0B7A-4815-B5A0-DF096B14A572}" srcOrd="1" destOrd="0" presId="urn:microsoft.com/office/officeart/2005/8/layout/vProcess5"/>
    <dgm:cxn modelId="{502755E7-E87C-4907-9701-104E85EB501D}" type="presOf" srcId="{5448BA70-25CB-4E87-B65A-50D8B4BAF811}" destId="{F1865869-9728-432B-984F-549659324B93}" srcOrd="0" destOrd="0" presId="urn:microsoft.com/office/officeart/2005/8/layout/vProcess5"/>
    <dgm:cxn modelId="{280A5FEE-03BA-4412-80EE-CBE9D0E8AA27}" type="presOf" srcId="{B86FEE7F-AFFE-41BE-9490-5D6496D4E571}" destId="{C0C86EE8-84A7-4D53-807D-5277CEE2AD4C}" srcOrd="0" destOrd="0" presId="urn:microsoft.com/office/officeart/2005/8/layout/vProcess5"/>
    <dgm:cxn modelId="{34C3B535-478A-46ED-91D7-C9B9372C450F}" type="presParOf" srcId="{837F956A-04BA-437E-98DE-8FA0E2EB1FDE}" destId="{B4776CCC-109F-45AD-B871-0E90F3D8EDE2}" srcOrd="0" destOrd="0" presId="urn:microsoft.com/office/officeart/2005/8/layout/vProcess5"/>
    <dgm:cxn modelId="{DAEF3C30-9A94-4DCC-87A1-E9FEA315B479}" type="presParOf" srcId="{837F956A-04BA-437E-98DE-8FA0E2EB1FDE}" destId="{E4A64957-59F6-441C-9DD8-2ED509A0DF86}" srcOrd="1" destOrd="0" presId="urn:microsoft.com/office/officeart/2005/8/layout/vProcess5"/>
    <dgm:cxn modelId="{FA44F918-9CBF-4DD6-B7C9-607694503F1D}" type="presParOf" srcId="{837F956A-04BA-437E-98DE-8FA0E2EB1FDE}" destId="{F1865869-9728-432B-984F-549659324B93}" srcOrd="2" destOrd="0" presId="urn:microsoft.com/office/officeart/2005/8/layout/vProcess5"/>
    <dgm:cxn modelId="{0EDA4ECF-E219-4D86-982D-1F3AEA492131}" type="presParOf" srcId="{837F956A-04BA-437E-98DE-8FA0E2EB1FDE}" destId="{44B867C0-5D4C-49D0-95FB-CB764594D845}" srcOrd="3" destOrd="0" presId="urn:microsoft.com/office/officeart/2005/8/layout/vProcess5"/>
    <dgm:cxn modelId="{0FF640ED-3ABB-4A49-AA74-A7E1D5B7BBCC}" type="presParOf" srcId="{837F956A-04BA-437E-98DE-8FA0E2EB1FDE}" destId="{44CCCD62-AE8A-43D1-AE98-A4BED1290C4F}" srcOrd="4" destOrd="0" presId="urn:microsoft.com/office/officeart/2005/8/layout/vProcess5"/>
    <dgm:cxn modelId="{5708EB78-9D38-4D06-ADBD-89538D923579}" type="presParOf" srcId="{837F956A-04BA-437E-98DE-8FA0E2EB1FDE}" destId="{75523A86-05AF-4DEE-B4B3-24BF30EF9091}" srcOrd="5" destOrd="0" presId="urn:microsoft.com/office/officeart/2005/8/layout/vProcess5"/>
    <dgm:cxn modelId="{007B9324-98C1-4741-BFC2-4B6653995EF5}" type="presParOf" srcId="{837F956A-04BA-437E-98DE-8FA0E2EB1FDE}" destId="{C0C86EE8-84A7-4D53-807D-5277CEE2AD4C}" srcOrd="6" destOrd="0" presId="urn:microsoft.com/office/officeart/2005/8/layout/vProcess5"/>
    <dgm:cxn modelId="{842A9EF1-ECD1-4FFB-AF8C-04F6EA635F80}" type="presParOf" srcId="{837F956A-04BA-437E-98DE-8FA0E2EB1FDE}" destId="{AC945A2E-0AB9-4F2C-8431-46E72943D952}" srcOrd="7" destOrd="0" presId="urn:microsoft.com/office/officeart/2005/8/layout/vProcess5"/>
    <dgm:cxn modelId="{03504B94-3E40-4FD3-9870-4FABD679A1FB}" type="presParOf" srcId="{837F956A-04BA-437E-98DE-8FA0E2EB1FDE}" destId="{2EF3E84B-5C10-46EB-98C6-53221ABDA86F}" srcOrd="8" destOrd="0" presId="urn:microsoft.com/office/officeart/2005/8/layout/vProcess5"/>
    <dgm:cxn modelId="{0E8BEB35-C1B7-4357-87F9-C8CB554FBE57}" type="presParOf" srcId="{837F956A-04BA-437E-98DE-8FA0E2EB1FDE}" destId="{8C5C0F34-11B3-4D36-B64A-935E898AAF3E}" srcOrd="9" destOrd="0" presId="urn:microsoft.com/office/officeart/2005/8/layout/vProcess5"/>
    <dgm:cxn modelId="{0CB165BE-140B-4D99-9FFC-E9BD27C66EA0}" type="presParOf" srcId="{837F956A-04BA-437E-98DE-8FA0E2EB1FDE}" destId="{A3A9F25F-0B7A-4815-B5A0-DF096B14A572}" srcOrd="10" destOrd="0" presId="urn:microsoft.com/office/officeart/2005/8/layout/vProcess5"/>
    <dgm:cxn modelId="{AB69CD22-96FA-45AB-AED2-CAF460355E9B}" type="presParOf" srcId="{837F956A-04BA-437E-98DE-8FA0E2EB1FDE}" destId="{A5622016-720F-4A61-BB2E-87DB2AA814FF}" srcOrd="11" destOrd="0" presId="urn:microsoft.com/office/officeart/2005/8/layout/vProcess5"/>
    <dgm:cxn modelId="{85549F9C-3DDE-4C9A-BE1B-D61959F2D146}" type="presParOf" srcId="{837F956A-04BA-437E-98DE-8FA0E2EB1FDE}" destId="{8F637DC9-B4EB-4BE5-9151-B1F4E71204AB}" srcOrd="12" destOrd="0" presId="urn:microsoft.com/office/officeart/2005/8/layout/vProcess5"/>
    <dgm:cxn modelId="{433B9FC3-B0EB-4BDC-997B-5E2C730A1435}" type="presParOf" srcId="{837F956A-04BA-437E-98DE-8FA0E2EB1FDE}" destId="{2D8BA160-EEDA-4FDA-B585-1710CB91D9F7}" srcOrd="13" destOrd="0" presId="urn:microsoft.com/office/officeart/2005/8/layout/vProcess5"/>
    <dgm:cxn modelId="{CBCB9EFB-2F4C-4CC2-BCFB-A02D4D5687E7}" type="presParOf" srcId="{837F956A-04BA-437E-98DE-8FA0E2EB1FDE}" destId="{700B9D20-F8C0-4DD3-BA25-E524A9351EDD}" srcOrd="14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9588330-3831-47EB-8416-0F8C2280A824}">
      <dsp:nvSpPr>
        <dsp:cNvPr id="0" name=""/>
        <dsp:cNvSpPr/>
      </dsp:nvSpPr>
      <dsp:spPr>
        <a:xfrm>
          <a:off x="973483" y="1068"/>
          <a:ext cx="6851472" cy="4110883"/>
        </a:xfrm>
        <a:prstGeom prst="rect">
          <a:avLst/>
        </a:prstGeom>
        <a:solidFill>
          <a:srgbClr val="F392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700" b="1" kern="1200" dirty="0">
              <a:solidFill>
                <a:schemeClr val="bg1"/>
              </a:solidFill>
            </a:rPr>
            <a:t>Planning your essay </a:t>
          </a:r>
        </a:p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700" b="1" kern="1200" dirty="0">
              <a:solidFill>
                <a:schemeClr val="bg1"/>
              </a:solidFill>
            </a:rPr>
            <a:t>A liner plan or mind map? </a:t>
          </a:r>
          <a:endParaRPr lang="en-US" sz="3700" kern="1200" dirty="0"/>
        </a:p>
      </dsp:txBody>
      <dsp:txXfrm>
        <a:off x="973483" y="1068"/>
        <a:ext cx="6851472" cy="4110883"/>
      </dsp:txXfrm>
    </dsp:sp>
    <dsp:sp modelId="{048D1827-4E31-46B6-91A5-9E9595743CC6}">
      <dsp:nvSpPr>
        <dsp:cNvPr id="0" name=""/>
        <dsp:cNvSpPr/>
      </dsp:nvSpPr>
      <dsp:spPr>
        <a:xfrm>
          <a:off x="8510102" y="1068"/>
          <a:ext cx="6851472" cy="4110883"/>
        </a:xfrm>
        <a:prstGeom prst="rect">
          <a:avLst/>
        </a:prstGeom>
        <a:solidFill>
          <a:srgbClr val="F392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700" b="1" kern="1200" dirty="0">
              <a:solidFill>
                <a:schemeClr val="bg1"/>
              </a:solidFill>
            </a:rPr>
            <a:t>The flow of the essay </a:t>
          </a:r>
        </a:p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700" kern="1200" dirty="0">
              <a:solidFill>
                <a:schemeClr val="bg1"/>
              </a:solidFill>
            </a:rPr>
            <a:t>How are you going to ensure that your arguments, evidence, conclusions and sections of your essay all flow together, and are not just a jumble of random points and words?</a:t>
          </a:r>
          <a:endParaRPr lang="en-US" sz="3700" kern="1200" dirty="0"/>
        </a:p>
      </dsp:txBody>
      <dsp:txXfrm>
        <a:off x="8510102" y="1068"/>
        <a:ext cx="6851472" cy="4110883"/>
      </dsp:txXfrm>
    </dsp:sp>
    <dsp:sp modelId="{2C851695-CE48-4644-B764-BF678EF627B4}">
      <dsp:nvSpPr>
        <dsp:cNvPr id="0" name=""/>
        <dsp:cNvSpPr/>
      </dsp:nvSpPr>
      <dsp:spPr>
        <a:xfrm>
          <a:off x="973483" y="4797098"/>
          <a:ext cx="6851472" cy="4110883"/>
        </a:xfrm>
        <a:prstGeom prst="rect">
          <a:avLst/>
        </a:prstGeom>
        <a:solidFill>
          <a:srgbClr val="F392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700" b="1" kern="1200" dirty="0">
              <a:solidFill>
                <a:schemeClr val="bg1"/>
              </a:solidFill>
            </a:rPr>
            <a:t>The logic of the essay </a:t>
          </a:r>
          <a:endParaRPr lang="en-GB" sz="3700" b="0" kern="1200" dirty="0">
            <a:solidFill>
              <a:schemeClr val="bg1"/>
            </a:solidFill>
          </a:endParaRPr>
        </a:p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700" b="0" kern="1200" dirty="0">
              <a:solidFill>
                <a:schemeClr val="bg1"/>
              </a:solidFill>
            </a:rPr>
            <a:t>How are you going to ensure that your essay follows a logical structure through your separate points? Essays involve analysing along many strands so how are you going to group these strands?</a:t>
          </a:r>
          <a:endParaRPr lang="en-US" sz="3700" b="0" kern="1200" dirty="0">
            <a:solidFill>
              <a:schemeClr val="bg1"/>
            </a:solidFill>
          </a:endParaRPr>
        </a:p>
      </dsp:txBody>
      <dsp:txXfrm>
        <a:off x="973483" y="4797098"/>
        <a:ext cx="6851472" cy="4110883"/>
      </dsp:txXfrm>
    </dsp:sp>
    <dsp:sp modelId="{7B8E35B4-4DDF-4A98-8432-F8BB5F5F5095}">
      <dsp:nvSpPr>
        <dsp:cNvPr id="0" name=""/>
        <dsp:cNvSpPr/>
      </dsp:nvSpPr>
      <dsp:spPr>
        <a:xfrm>
          <a:off x="8510102" y="4797098"/>
          <a:ext cx="6851472" cy="4110883"/>
        </a:xfrm>
        <a:prstGeom prst="rect">
          <a:avLst/>
        </a:prstGeom>
        <a:solidFill>
          <a:srgbClr val="F392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700" b="1" kern="1200" dirty="0">
              <a:solidFill>
                <a:schemeClr val="bg1"/>
              </a:solidFill>
            </a:rPr>
            <a:t>The progression of the essay </a:t>
          </a:r>
          <a:endParaRPr lang="en-GB" sz="3700" kern="1200" dirty="0">
            <a:solidFill>
              <a:schemeClr val="bg1"/>
            </a:solidFill>
          </a:endParaRPr>
        </a:p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700" kern="1200" dirty="0">
              <a:solidFill>
                <a:schemeClr val="bg1"/>
              </a:solidFill>
            </a:rPr>
            <a:t>How are you going to progress your arguments, conclusions and work through your associated research fields?</a:t>
          </a:r>
          <a:endParaRPr lang="en-US" sz="3700" kern="1200" dirty="0">
            <a:solidFill>
              <a:schemeClr val="bg1"/>
            </a:solidFill>
          </a:endParaRPr>
        </a:p>
      </dsp:txBody>
      <dsp:txXfrm>
        <a:off x="8510102" y="4797098"/>
        <a:ext cx="6851472" cy="411088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4A64957-59F6-441C-9DD8-2ED509A0DF86}">
      <dsp:nvSpPr>
        <dsp:cNvPr id="0" name=""/>
        <dsp:cNvSpPr/>
      </dsp:nvSpPr>
      <dsp:spPr>
        <a:xfrm>
          <a:off x="39457" y="0"/>
          <a:ext cx="6862221" cy="1871339"/>
        </a:xfrm>
        <a:prstGeom prst="roundRect">
          <a:avLst>
            <a:gd name="adj" fmla="val 10000"/>
          </a:avLst>
        </a:prstGeom>
        <a:solidFill>
          <a:srgbClr val="F39200"/>
        </a:solidFill>
        <a:ln w="12700" cap="flat" cmpd="sng" algn="ctr">
          <a:solidFill>
            <a:schemeClr val="accent2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000" b="1" kern="1200" dirty="0">
              <a:latin typeface="Trebuchet MS" panose="020B0603020202020204" pitchFamily="34" charset="0"/>
            </a:rPr>
            <a:t>Choosing a title, question  or have one set </a:t>
          </a:r>
          <a:endParaRPr lang="en-US" sz="3000" b="1" kern="1200" dirty="0">
            <a:latin typeface="Trebuchet MS" panose="020B0603020202020204" pitchFamily="34" charset="0"/>
          </a:endParaRPr>
        </a:p>
      </dsp:txBody>
      <dsp:txXfrm>
        <a:off x="94267" y="54810"/>
        <a:ext cx="4623952" cy="1761719"/>
      </dsp:txXfrm>
    </dsp:sp>
    <dsp:sp modelId="{F1865869-9728-432B-984F-549659324B93}">
      <dsp:nvSpPr>
        <dsp:cNvPr id="0" name=""/>
        <dsp:cNvSpPr/>
      </dsp:nvSpPr>
      <dsp:spPr>
        <a:xfrm>
          <a:off x="512438" y="2131247"/>
          <a:ext cx="6862221" cy="1871339"/>
        </a:xfrm>
        <a:prstGeom prst="roundRect">
          <a:avLst>
            <a:gd name="adj" fmla="val 10000"/>
          </a:avLst>
        </a:prstGeom>
        <a:solidFill>
          <a:srgbClr val="F392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000" b="1" kern="1200" dirty="0">
              <a:latin typeface="Trebuchet MS" panose="020B0603020202020204" pitchFamily="34" charset="0"/>
            </a:rPr>
            <a:t>Understanding the question and re-writing it in own words </a:t>
          </a:r>
          <a:endParaRPr lang="en-US" sz="3000" kern="1200" dirty="0">
            <a:latin typeface="Trebuchet MS" panose="020B0603020202020204" pitchFamily="34" charset="0"/>
          </a:endParaRPr>
        </a:p>
      </dsp:txBody>
      <dsp:txXfrm>
        <a:off x="567248" y="2186057"/>
        <a:ext cx="5023792" cy="1761719"/>
      </dsp:txXfrm>
    </dsp:sp>
    <dsp:sp modelId="{44B867C0-5D4C-49D0-95FB-CB764594D845}">
      <dsp:nvSpPr>
        <dsp:cNvPr id="0" name=""/>
        <dsp:cNvSpPr/>
      </dsp:nvSpPr>
      <dsp:spPr>
        <a:xfrm>
          <a:off x="1024877" y="4262495"/>
          <a:ext cx="6862221" cy="1871339"/>
        </a:xfrm>
        <a:prstGeom prst="roundRect">
          <a:avLst>
            <a:gd name="adj" fmla="val 10000"/>
          </a:avLst>
        </a:prstGeom>
        <a:solidFill>
          <a:srgbClr val="F392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000" b="1" kern="1200" dirty="0">
              <a:latin typeface="Trebuchet MS" panose="020B0603020202020204" pitchFamily="34" charset="0"/>
            </a:rPr>
            <a:t>Planning your approach and main research areas </a:t>
          </a:r>
          <a:endParaRPr lang="en-GB" sz="3000" kern="1200" dirty="0">
            <a:latin typeface="Trebuchet MS" panose="020B0603020202020204" pitchFamily="34" charset="0"/>
          </a:endParaRPr>
        </a:p>
      </dsp:txBody>
      <dsp:txXfrm>
        <a:off x="1079687" y="4317305"/>
        <a:ext cx="5023792" cy="1761719"/>
      </dsp:txXfrm>
    </dsp:sp>
    <dsp:sp modelId="{44CCCD62-AE8A-43D1-AE98-A4BED1290C4F}">
      <dsp:nvSpPr>
        <dsp:cNvPr id="0" name=""/>
        <dsp:cNvSpPr/>
      </dsp:nvSpPr>
      <dsp:spPr>
        <a:xfrm>
          <a:off x="1537315" y="6393742"/>
          <a:ext cx="6862221" cy="1871339"/>
        </a:xfrm>
        <a:prstGeom prst="roundRect">
          <a:avLst>
            <a:gd name="adj" fmla="val 10000"/>
          </a:avLst>
        </a:prstGeom>
        <a:solidFill>
          <a:srgbClr val="F392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000" b="1" kern="1200" dirty="0">
              <a:latin typeface="Trebuchet MS" panose="020B0603020202020204" pitchFamily="34" charset="0"/>
            </a:rPr>
            <a:t>Collecting and reviewing research</a:t>
          </a:r>
        </a:p>
      </dsp:txBody>
      <dsp:txXfrm>
        <a:off x="1592125" y="6448552"/>
        <a:ext cx="5023792" cy="1761719"/>
      </dsp:txXfrm>
    </dsp:sp>
    <dsp:sp modelId="{75523A86-05AF-4DEE-B4B3-24BF30EF9091}">
      <dsp:nvSpPr>
        <dsp:cNvPr id="0" name=""/>
        <dsp:cNvSpPr/>
      </dsp:nvSpPr>
      <dsp:spPr>
        <a:xfrm>
          <a:off x="2049754" y="8524990"/>
          <a:ext cx="6862221" cy="1871339"/>
        </a:xfrm>
        <a:prstGeom prst="roundRect">
          <a:avLst>
            <a:gd name="adj" fmla="val 10000"/>
          </a:avLst>
        </a:prstGeom>
        <a:solidFill>
          <a:srgbClr val="F392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000" b="1" kern="1200" dirty="0">
              <a:latin typeface="Trebuchet MS" panose="020B0603020202020204" pitchFamily="34" charset="0"/>
            </a:rPr>
            <a:t>Writing the main body </a:t>
          </a:r>
          <a:endParaRPr lang="en-US" sz="3000" kern="1200" dirty="0">
            <a:latin typeface="Trebuchet MS" panose="020B0603020202020204" pitchFamily="34" charset="0"/>
          </a:endParaRPr>
        </a:p>
      </dsp:txBody>
      <dsp:txXfrm>
        <a:off x="2104564" y="8579800"/>
        <a:ext cx="5023792" cy="1761719"/>
      </dsp:txXfrm>
    </dsp:sp>
    <dsp:sp modelId="{C0C86EE8-84A7-4D53-807D-5277CEE2AD4C}">
      <dsp:nvSpPr>
        <dsp:cNvPr id="0" name=""/>
        <dsp:cNvSpPr/>
      </dsp:nvSpPr>
      <dsp:spPr>
        <a:xfrm>
          <a:off x="5645850" y="1367117"/>
          <a:ext cx="1216370" cy="1216370"/>
        </a:xfrm>
        <a:prstGeom prst="downArrow">
          <a:avLst>
            <a:gd name="adj1" fmla="val 55000"/>
            <a:gd name="adj2" fmla="val 45000"/>
          </a:avLst>
        </a:prstGeom>
        <a:solidFill>
          <a:srgbClr val="F39200"/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>
            <a:latin typeface="Trebuchet MS" panose="020B0603020202020204" pitchFamily="34" charset="0"/>
          </a:endParaRPr>
        </a:p>
      </dsp:txBody>
      <dsp:txXfrm>
        <a:off x="5919533" y="1367117"/>
        <a:ext cx="669004" cy="915318"/>
      </dsp:txXfrm>
    </dsp:sp>
    <dsp:sp modelId="{AC945A2E-0AB9-4F2C-8431-46E72943D952}">
      <dsp:nvSpPr>
        <dsp:cNvPr id="0" name=""/>
        <dsp:cNvSpPr/>
      </dsp:nvSpPr>
      <dsp:spPr>
        <a:xfrm>
          <a:off x="6158289" y="3498365"/>
          <a:ext cx="1216370" cy="1216370"/>
        </a:xfrm>
        <a:prstGeom prst="downArrow">
          <a:avLst>
            <a:gd name="adj1" fmla="val 55000"/>
            <a:gd name="adj2" fmla="val 45000"/>
          </a:avLst>
        </a:prstGeom>
        <a:solidFill>
          <a:srgbClr val="F39200"/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>
            <a:latin typeface="Trebuchet MS" panose="020B0603020202020204" pitchFamily="34" charset="0"/>
          </a:endParaRPr>
        </a:p>
      </dsp:txBody>
      <dsp:txXfrm>
        <a:off x="6431972" y="3498365"/>
        <a:ext cx="669004" cy="915318"/>
      </dsp:txXfrm>
    </dsp:sp>
    <dsp:sp modelId="{2EF3E84B-5C10-46EB-98C6-53221ABDA86F}">
      <dsp:nvSpPr>
        <dsp:cNvPr id="0" name=""/>
        <dsp:cNvSpPr/>
      </dsp:nvSpPr>
      <dsp:spPr>
        <a:xfrm>
          <a:off x="6670728" y="5598423"/>
          <a:ext cx="1216370" cy="1216370"/>
        </a:xfrm>
        <a:prstGeom prst="downArrow">
          <a:avLst>
            <a:gd name="adj1" fmla="val 55000"/>
            <a:gd name="adj2" fmla="val 45000"/>
          </a:avLst>
        </a:prstGeom>
        <a:solidFill>
          <a:srgbClr val="F39200"/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>
            <a:latin typeface="Trebuchet MS" panose="020B0603020202020204" pitchFamily="34" charset="0"/>
          </a:endParaRPr>
        </a:p>
      </dsp:txBody>
      <dsp:txXfrm>
        <a:off x="6944411" y="5598423"/>
        <a:ext cx="669004" cy="915318"/>
      </dsp:txXfrm>
    </dsp:sp>
    <dsp:sp modelId="{8C5C0F34-11B3-4D36-B64A-935E898AAF3E}">
      <dsp:nvSpPr>
        <dsp:cNvPr id="0" name=""/>
        <dsp:cNvSpPr/>
      </dsp:nvSpPr>
      <dsp:spPr>
        <a:xfrm>
          <a:off x="7183166" y="7750464"/>
          <a:ext cx="1216370" cy="1216370"/>
        </a:xfrm>
        <a:prstGeom prst="downArrow">
          <a:avLst>
            <a:gd name="adj1" fmla="val 55000"/>
            <a:gd name="adj2" fmla="val 45000"/>
          </a:avLst>
        </a:prstGeom>
        <a:solidFill>
          <a:srgbClr val="F39200"/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>
            <a:latin typeface="Trebuchet MS" panose="020B0603020202020204" pitchFamily="34" charset="0"/>
          </a:endParaRPr>
        </a:p>
      </dsp:txBody>
      <dsp:txXfrm>
        <a:off x="7456849" y="7750464"/>
        <a:ext cx="669004" cy="91531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4A64957-59F6-441C-9DD8-2ED509A0DF86}">
      <dsp:nvSpPr>
        <dsp:cNvPr id="0" name=""/>
        <dsp:cNvSpPr/>
      </dsp:nvSpPr>
      <dsp:spPr>
        <a:xfrm>
          <a:off x="207251" y="155646"/>
          <a:ext cx="6726749" cy="1902995"/>
        </a:xfrm>
        <a:prstGeom prst="roundRect">
          <a:avLst>
            <a:gd name="adj" fmla="val 10000"/>
          </a:avLst>
        </a:prstGeom>
        <a:solidFill>
          <a:srgbClr val="F392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000" b="1" kern="1200" dirty="0">
              <a:latin typeface="Trebuchet MS" panose="020B0603020202020204" pitchFamily="34" charset="0"/>
            </a:rPr>
            <a:t>Writing conclusions </a:t>
          </a:r>
          <a:endParaRPr lang="en-US" sz="3000" b="1" kern="1200" dirty="0">
            <a:latin typeface="Trebuchet MS" panose="020B0603020202020204" pitchFamily="34" charset="0"/>
          </a:endParaRPr>
        </a:p>
      </dsp:txBody>
      <dsp:txXfrm>
        <a:off x="262988" y="211383"/>
        <a:ext cx="4450617" cy="1791521"/>
      </dsp:txXfrm>
    </dsp:sp>
    <dsp:sp modelId="{F1865869-9728-432B-984F-549659324B93}">
      <dsp:nvSpPr>
        <dsp:cNvPr id="0" name=""/>
        <dsp:cNvSpPr/>
      </dsp:nvSpPr>
      <dsp:spPr>
        <a:xfrm>
          <a:off x="502322" y="2167300"/>
          <a:ext cx="6726749" cy="1902995"/>
        </a:xfrm>
        <a:prstGeom prst="roundRect">
          <a:avLst>
            <a:gd name="adj" fmla="val 10000"/>
          </a:avLst>
        </a:prstGeom>
        <a:solidFill>
          <a:srgbClr val="F392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000" b="1" kern="1200" dirty="0">
              <a:latin typeface="Trebuchet MS" panose="020B0603020202020204" pitchFamily="34" charset="0"/>
            </a:rPr>
            <a:t>Organising and writing the introduction </a:t>
          </a:r>
          <a:endParaRPr lang="en-US" sz="3000" b="1" kern="1200" dirty="0">
            <a:latin typeface="Trebuchet MS" panose="020B0603020202020204" pitchFamily="34" charset="0"/>
          </a:endParaRPr>
        </a:p>
      </dsp:txBody>
      <dsp:txXfrm>
        <a:off x="558059" y="2223037"/>
        <a:ext cx="4876005" cy="1791521"/>
      </dsp:txXfrm>
    </dsp:sp>
    <dsp:sp modelId="{44B867C0-5D4C-49D0-95FB-CB764594D845}">
      <dsp:nvSpPr>
        <dsp:cNvPr id="0" name=""/>
        <dsp:cNvSpPr/>
      </dsp:nvSpPr>
      <dsp:spPr>
        <a:xfrm>
          <a:off x="1004644" y="4334601"/>
          <a:ext cx="6726749" cy="1902995"/>
        </a:xfrm>
        <a:prstGeom prst="roundRect">
          <a:avLst>
            <a:gd name="adj" fmla="val 10000"/>
          </a:avLst>
        </a:prstGeom>
        <a:solidFill>
          <a:srgbClr val="F392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000" b="1" kern="1200" dirty="0">
              <a:latin typeface="Trebuchet MS" panose="020B0603020202020204" pitchFamily="34" charset="0"/>
            </a:rPr>
            <a:t>Revision and editing </a:t>
          </a:r>
        </a:p>
      </dsp:txBody>
      <dsp:txXfrm>
        <a:off x="1060381" y="4390338"/>
        <a:ext cx="4876005" cy="1791521"/>
      </dsp:txXfrm>
    </dsp:sp>
    <dsp:sp modelId="{44CCCD62-AE8A-43D1-AE98-A4BED1290C4F}">
      <dsp:nvSpPr>
        <dsp:cNvPr id="0" name=""/>
        <dsp:cNvSpPr/>
      </dsp:nvSpPr>
      <dsp:spPr>
        <a:xfrm>
          <a:off x="1506966" y="6501901"/>
          <a:ext cx="6726749" cy="1902995"/>
        </a:xfrm>
        <a:prstGeom prst="roundRect">
          <a:avLst>
            <a:gd name="adj" fmla="val 10000"/>
          </a:avLst>
        </a:prstGeom>
        <a:solidFill>
          <a:srgbClr val="F392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000" b="1" kern="1200" dirty="0">
              <a:latin typeface="Trebuchet MS" panose="020B0603020202020204" pitchFamily="34" charset="0"/>
            </a:rPr>
            <a:t>Organising the bibliography and citations/references </a:t>
          </a:r>
        </a:p>
      </dsp:txBody>
      <dsp:txXfrm>
        <a:off x="1562703" y="6557638"/>
        <a:ext cx="4876005" cy="1791521"/>
      </dsp:txXfrm>
    </dsp:sp>
    <dsp:sp modelId="{75523A86-05AF-4DEE-B4B3-24BF30EF9091}">
      <dsp:nvSpPr>
        <dsp:cNvPr id="0" name=""/>
        <dsp:cNvSpPr/>
      </dsp:nvSpPr>
      <dsp:spPr>
        <a:xfrm>
          <a:off x="2009288" y="8669202"/>
          <a:ext cx="6726749" cy="1902995"/>
        </a:xfrm>
        <a:prstGeom prst="roundRect">
          <a:avLst>
            <a:gd name="adj" fmla="val 10000"/>
          </a:avLst>
        </a:prstGeom>
        <a:solidFill>
          <a:srgbClr val="F392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000" b="1" kern="1200" dirty="0">
              <a:latin typeface="Trebuchet MS" panose="020B0603020202020204" pitchFamily="34" charset="0"/>
            </a:rPr>
            <a:t>Proof-reading </a:t>
          </a:r>
          <a:endParaRPr lang="en-US" sz="3000" b="1" kern="1200" dirty="0">
            <a:latin typeface="Trebuchet MS" panose="020B0603020202020204" pitchFamily="34" charset="0"/>
          </a:endParaRPr>
        </a:p>
      </dsp:txBody>
      <dsp:txXfrm>
        <a:off x="2065025" y="8724939"/>
        <a:ext cx="4876005" cy="1791521"/>
      </dsp:txXfrm>
    </dsp:sp>
    <dsp:sp modelId="{C0C86EE8-84A7-4D53-807D-5277CEE2AD4C}">
      <dsp:nvSpPr>
        <dsp:cNvPr id="0" name=""/>
        <dsp:cNvSpPr/>
      </dsp:nvSpPr>
      <dsp:spPr>
        <a:xfrm>
          <a:off x="5489802" y="1390244"/>
          <a:ext cx="1236947" cy="1236947"/>
        </a:xfrm>
        <a:prstGeom prst="downArrow">
          <a:avLst>
            <a:gd name="adj1" fmla="val 55000"/>
            <a:gd name="adj2" fmla="val 45000"/>
          </a:avLst>
        </a:prstGeom>
        <a:solidFill>
          <a:srgbClr val="F39200"/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000" b="1" kern="1200">
            <a:latin typeface="Trebuchet MS" panose="020B0603020202020204" pitchFamily="34" charset="0"/>
          </a:endParaRPr>
        </a:p>
      </dsp:txBody>
      <dsp:txXfrm>
        <a:off x="5768115" y="1390244"/>
        <a:ext cx="680321" cy="930803"/>
      </dsp:txXfrm>
    </dsp:sp>
    <dsp:sp modelId="{AC945A2E-0AB9-4F2C-8431-46E72943D952}">
      <dsp:nvSpPr>
        <dsp:cNvPr id="0" name=""/>
        <dsp:cNvSpPr/>
      </dsp:nvSpPr>
      <dsp:spPr>
        <a:xfrm>
          <a:off x="5992124" y="3557544"/>
          <a:ext cx="1236947" cy="1236947"/>
        </a:xfrm>
        <a:prstGeom prst="downArrow">
          <a:avLst>
            <a:gd name="adj1" fmla="val 55000"/>
            <a:gd name="adj2" fmla="val 45000"/>
          </a:avLst>
        </a:prstGeom>
        <a:solidFill>
          <a:srgbClr val="F39200"/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000" b="1" kern="1200">
            <a:latin typeface="Trebuchet MS" panose="020B0603020202020204" pitchFamily="34" charset="0"/>
          </a:endParaRPr>
        </a:p>
      </dsp:txBody>
      <dsp:txXfrm>
        <a:off x="6270437" y="3557544"/>
        <a:ext cx="680321" cy="930803"/>
      </dsp:txXfrm>
    </dsp:sp>
    <dsp:sp modelId="{2EF3E84B-5C10-46EB-98C6-53221ABDA86F}">
      <dsp:nvSpPr>
        <dsp:cNvPr id="0" name=""/>
        <dsp:cNvSpPr/>
      </dsp:nvSpPr>
      <dsp:spPr>
        <a:xfrm>
          <a:off x="6494446" y="5693128"/>
          <a:ext cx="1236947" cy="1236947"/>
        </a:xfrm>
        <a:prstGeom prst="downArrow">
          <a:avLst>
            <a:gd name="adj1" fmla="val 55000"/>
            <a:gd name="adj2" fmla="val 45000"/>
          </a:avLst>
        </a:prstGeom>
        <a:solidFill>
          <a:srgbClr val="F39200"/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000" b="1" kern="1200">
            <a:latin typeface="Trebuchet MS" panose="020B0603020202020204" pitchFamily="34" charset="0"/>
          </a:endParaRPr>
        </a:p>
      </dsp:txBody>
      <dsp:txXfrm>
        <a:off x="6772759" y="5693128"/>
        <a:ext cx="680321" cy="930803"/>
      </dsp:txXfrm>
    </dsp:sp>
    <dsp:sp modelId="{8C5C0F34-11B3-4D36-B64A-935E898AAF3E}">
      <dsp:nvSpPr>
        <dsp:cNvPr id="0" name=""/>
        <dsp:cNvSpPr/>
      </dsp:nvSpPr>
      <dsp:spPr>
        <a:xfrm>
          <a:off x="6996768" y="7881573"/>
          <a:ext cx="1236947" cy="1236947"/>
        </a:xfrm>
        <a:prstGeom prst="downArrow">
          <a:avLst>
            <a:gd name="adj1" fmla="val 55000"/>
            <a:gd name="adj2" fmla="val 45000"/>
          </a:avLst>
        </a:prstGeom>
        <a:solidFill>
          <a:srgbClr val="F39200"/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000" b="1" kern="1200">
            <a:latin typeface="Trebuchet MS" panose="020B0603020202020204" pitchFamily="34" charset="0"/>
          </a:endParaRPr>
        </a:p>
      </dsp:txBody>
      <dsp:txXfrm>
        <a:off x="7275081" y="7881573"/>
        <a:ext cx="680321" cy="93080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5E819B-A16F-4620-8476-379E16A51BB8}" type="datetimeFigureOut">
              <a:rPr lang="en-GB" smtClean="0"/>
              <a:t>15/09/2025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6053DF-5441-421D-AE82-4BCBB5D8E86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80921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Writing Style </a:t>
            </a:r>
          </a:p>
          <a:p>
            <a:r>
              <a:rPr lang="en-GB" dirty="0"/>
              <a:t>Plan English </a:t>
            </a:r>
          </a:p>
          <a:p>
            <a:r>
              <a:rPr lang="en-GB" dirty="0"/>
              <a:t>Impersonal Writing Style</a:t>
            </a:r>
          </a:p>
          <a:p>
            <a:r>
              <a:rPr lang="en-GB" dirty="0"/>
              <a:t>Personal Writing Style 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6053DF-5441-421D-AE82-4BCBB5D8E861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8050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03985" y="2297726"/>
            <a:ext cx="15911830" cy="4887948"/>
          </a:xfrm>
        </p:spPr>
        <p:txBody>
          <a:bodyPr anchor="b"/>
          <a:lstStyle>
            <a:lvl1pPr algn="ctr">
              <a:defRPr sz="12283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39975" y="7374172"/>
            <a:ext cx="14039850" cy="3389713"/>
          </a:xfrm>
        </p:spPr>
        <p:txBody>
          <a:bodyPr/>
          <a:lstStyle>
            <a:lvl1pPr marL="0" indent="0" algn="ctr">
              <a:buNone/>
              <a:defRPr sz="4913"/>
            </a:lvl1pPr>
            <a:lvl2pPr marL="935980" indent="0" algn="ctr">
              <a:buNone/>
              <a:defRPr sz="4094"/>
            </a:lvl2pPr>
            <a:lvl3pPr marL="1871960" indent="0" algn="ctr">
              <a:buNone/>
              <a:defRPr sz="3685"/>
            </a:lvl3pPr>
            <a:lvl4pPr marL="2807940" indent="0" algn="ctr">
              <a:buNone/>
              <a:defRPr sz="3276"/>
            </a:lvl4pPr>
            <a:lvl5pPr marL="3743919" indent="0" algn="ctr">
              <a:buNone/>
              <a:defRPr sz="3276"/>
            </a:lvl5pPr>
            <a:lvl6pPr marL="4679899" indent="0" algn="ctr">
              <a:buNone/>
              <a:defRPr sz="3276"/>
            </a:lvl6pPr>
            <a:lvl7pPr marL="5615879" indent="0" algn="ctr">
              <a:buNone/>
              <a:defRPr sz="3276"/>
            </a:lvl7pPr>
            <a:lvl8pPr marL="6551859" indent="0" algn="ctr">
              <a:buNone/>
              <a:defRPr sz="3276"/>
            </a:lvl8pPr>
            <a:lvl9pPr marL="7487839" indent="0" algn="ctr">
              <a:buNone/>
              <a:defRPr sz="3276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B693E-6A21-4B5D-8D61-88F626AFCBFB}" type="datetimeFigureOut">
              <a:rPr lang="en-GB" smtClean="0"/>
              <a:t>15/09/2025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DDC9C-3FE8-422C-B95D-B26A1A593E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96830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B693E-6A21-4B5D-8D61-88F626AFCBFB}" type="datetimeFigureOut">
              <a:rPr lang="en-GB" smtClean="0"/>
              <a:t>15/09/2025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DDC9C-3FE8-422C-B95D-B26A1A593E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90592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3396358" y="747492"/>
            <a:ext cx="4036457" cy="1189812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86987" y="747492"/>
            <a:ext cx="11875373" cy="11898124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B693E-6A21-4B5D-8D61-88F626AFCBFB}" type="datetimeFigureOut">
              <a:rPr lang="en-GB" smtClean="0"/>
              <a:t>15/09/2025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DDC9C-3FE8-422C-B95D-B26A1A593E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60828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B693E-6A21-4B5D-8D61-88F626AFCBFB}" type="datetimeFigureOut">
              <a:rPr lang="en-GB" smtClean="0"/>
              <a:t>15/09/2025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DDC9C-3FE8-422C-B95D-B26A1A593E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35370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77237" y="3500216"/>
            <a:ext cx="16145828" cy="5840187"/>
          </a:xfrm>
        </p:spPr>
        <p:txBody>
          <a:bodyPr anchor="b"/>
          <a:lstStyle>
            <a:lvl1pPr>
              <a:defRPr sz="12283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77237" y="9395654"/>
            <a:ext cx="16145828" cy="3071216"/>
          </a:xfrm>
        </p:spPr>
        <p:txBody>
          <a:bodyPr/>
          <a:lstStyle>
            <a:lvl1pPr marL="0" indent="0">
              <a:buNone/>
              <a:defRPr sz="4913">
                <a:solidFill>
                  <a:schemeClr val="tx1"/>
                </a:solidFill>
              </a:defRPr>
            </a:lvl1pPr>
            <a:lvl2pPr marL="935980" indent="0">
              <a:buNone/>
              <a:defRPr sz="4094">
                <a:solidFill>
                  <a:schemeClr val="tx1">
                    <a:tint val="75000"/>
                  </a:schemeClr>
                </a:solidFill>
              </a:defRPr>
            </a:lvl2pPr>
            <a:lvl3pPr marL="1871960" indent="0">
              <a:buNone/>
              <a:defRPr sz="3685">
                <a:solidFill>
                  <a:schemeClr val="tx1">
                    <a:tint val="75000"/>
                  </a:schemeClr>
                </a:solidFill>
              </a:defRPr>
            </a:lvl3pPr>
            <a:lvl4pPr marL="2807940" indent="0">
              <a:buNone/>
              <a:defRPr sz="3276">
                <a:solidFill>
                  <a:schemeClr val="tx1">
                    <a:tint val="75000"/>
                  </a:schemeClr>
                </a:solidFill>
              </a:defRPr>
            </a:lvl4pPr>
            <a:lvl5pPr marL="3743919" indent="0">
              <a:buNone/>
              <a:defRPr sz="3276">
                <a:solidFill>
                  <a:schemeClr val="tx1">
                    <a:tint val="75000"/>
                  </a:schemeClr>
                </a:solidFill>
              </a:defRPr>
            </a:lvl5pPr>
            <a:lvl6pPr marL="4679899" indent="0">
              <a:buNone/>
              <a:defRPr sz="3276">
                <a:solidFill>
                  <a:schemeClr val="tx1">
                    <a:tint val="75000"/>
                  </a:schemeClr>
                </a:solidFill>
              </a:defRPr>
            </a:lvl6pPr>
            <a:lvl7pPr marL="5615879" indent="0">
              <a:buNone/>
              <a:defRPr sz="3276">
                <a:solidFill>
                  <a:schemeClr val="tx1">
                    <a:tint val="75000"/>
                  </a:schemeClr>
                </a:solidFill>
              </a:defRPr>
            </a:lvl7pPr>
            <a:lvl8pPr marL="6551859" indent="0">
              <a:buNone/>
              <a:defRPr sz="3276">
                <a:solidFill>
                  <a:schemeClr val="tx1">
                    <a:tint val="75000"/>
                  </a:schemeClr>
                </a:solidFill>
              </a:defRPr>
            </a:lvl8pPr>
            <a:lvl9pPr marL="7487839" indent="0">
              <a:buNone/>
              <a:defRPr sz="3276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B693E-6A21-4B5D-8D61-88F626AFCBFB}" type="datetimeFigureOut">
              <a:rPr lang="en-GB" smtClean="0"/>
              <a:t>15/09/2025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DDC9C-3FE8-422C-B95D-B26A1A593E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5501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86986" y="3737460"/>
            <a:ext cx="7955915" cy="890815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476899" y="3737460"/>
            <a:ext cx="7955915" cy="890815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B693E-6A21-4B5D-8D61-88F626AFCBFB}" type="datetimeFigureOut">
              <a:rPr lang="en-GB" smtClean="0"/>
              <a:t>15/09/2025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DDC9C-3FE8-422C-B95D-B26A1A593E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28746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9424" y="747495"/>
            <a:ext cx="16145828" cy="271372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9426" y="3441714"/>
            <a:ext cx="7919352" cy="1686731"/>
          </a:xfrm>
        </p:spPr>
        <p:txBody>
          <a:bodyPr anchor="b"/>
          <a:lstStyle>
            <a:lvl1pPr marL="0" indent="0">
              <a:buNone/>
              <a:defRPr sz="4913" b="1"/>
            </a:lvl1pPr>
            <a:lvl2pPr marL="935980" indent="0">
              <a:buNone/>
              <a:defRPr sz="4094" b="1"/>
            </a:lvl2pPr>
            <a:lvl3pPr marL="1871960" indent="0">
              <a:buNone/>
              <a:defRPr sz="3685" b="1"/>
            </a:lvl3pPr>
            <a:lvl4pPr marL="2807940" indent="0">
              <a:buNone/>
              <a:defRPr sz="3276" b="1"/>
            </a:lvl4pPr>
            <a:lvl5pPr marL="3743919" indent="0">
              <a:buNone/>
              <a:defRPr sz="3276" b="1"/>
            </a:lvl5pPr>
            <a:lvl6pPr marL="4679899" indent="0">
              <a:buNone/>
              <a:defRPr sz="3276" b="1"/>
            </a:lvl6pPr>
            <a:lvl7pPr marL="5615879" indent="0">
              <a:buNone/>
              <a:defRPr sz="3276" b="1"/>
            </a:lvl7pPr>
            <a:lvl8pPr marL="6551859" indent="0">
              <a:buNone/>
              <a:defRPr sz="3276" b="1"/>
            </a:lvl8pPr>
            <a:lvl9pPr marL="7487839" indent="0">
              <a:buNone/>
              <a:defRPr sz="3276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89426" y="5128445"/>
            <a:ext cx="7919352" cy="754317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9476900" y="3441714"/>
            <a:ext cx="7958353" cy="1686731"/>
          </a:xfrm>
        </p:spPr>
        <p:txBody>
          <a:bodyPr anchor="b"/>
          <a:lstStyle>
            <a:lvl1pPr marL="0" indent="0">
              <a:buNone/>
              <a:defRPr sz="4913" b="1"/>
            </a:lvl1pPr>
            <a:lvl2pPr marL="935980" indent="0">
              <a:buNone/>
              <a:defRPr sz="4094" b="1"/>
            </a:lvl2pPr>
            <a:lvl3pPr marL="1871960" indent="0">
              <a:buNone/>
              <a:defRPr sz="3685" b="1"/>
            </a:lvl3pPr>
            <a:lvl4pPr marL="2807940" indent="0">
              <a:buNone/>
              <a:defRPr sz="3276" b="1"/>
            </a:lvl4pPr>
            <a:lvl5pPr marL="3743919" indent="0">
              <a:buNone/>
              <a:defRPr sz="3276" b="1"/>
            </a:lvl5pPr>
            <a:lvl6pPr marL="4679899" indent="0">
              <a:buNone/>
              <a:defRPr sz="3276" b="1"/>
            </a:lvl6pPr>
            <a:lvl7pPr marL="5615879" indent="0">
              <a:buNone/>
              <a:defRPr sz="3276" b="1"/>
            </a:lvl7pPr>
            <a:lvl8pPr marL="6551859" indent="0">
              <a:buNone/>
              <a:defRPr sz="3276" b="1"/>
            </a:lvl8pPr>
            <a:lvl9pPr marL="7487839" indent="0">
              <a:buNone/>
              <a:defRPr sz="3276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9476900" y="5128445"/>
            <a:ext cx="7958353" cy="754317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B693E-6A21-4B5D-8D61-88F626AFCBFB}" type="datetimeFigureOut">
              <a:rPr lang="en-GB" smtClean="0"/>
              <a:t>15/09/2025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DDC9C-3FE8-422C-B95D-B26A1A593E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39829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B693E-6A21-4B5D-8D61-88F626AFCBFB}" type="datetimeFigureOut">
              <a:rPr lang="en-GB" smtClean="0"/>
              <a:t>15/09/2025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DDC9C-3FE8-422C-B95D-B26A1A593E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10415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B693E-6A21-4B5D-8D61-88F626AFCBFB}" type="datetimeFigureOut">
              <a:rPr lang="en-GB" smtClean="0"/>
              <a:t>15/09/2025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DDC9C-3FE8-422C-B95D-B26A1A593E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93042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9424" y="935990"/>
            <a:ext cx="6037623" cy="3275965"/>
          </a:xfrm>
        </p:spPr>
        <p:txBody>
          <a:bodyPr anchor="b"/>
          <a:lstStyle>
            <a:lvl1pPr>
              <a:defRPr sz="655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958353" y="2021482"/>
            <a:ext cx="9476899" cy="9977393"/>
          </a:xfrm>
        </p:spPr>
        <p:txBody>
          <a:bodyPr/>
          <a:lstStyle>
            <a:lvl1pPr>
              <a:defRPr sz="6551"/>
            </a:lvl1pPr>
            <a:lvl2pPr>
              <a:defRPr sz="5732"/>
            </a:lvl2pPr>
            <a:lvl3pPr>
              <a:defRPr sz="4913"/>
            </a:lvl3pPr>
            <a:lvl4pPr>
              <a:defRPr sz="4094"/>
            </a:lvl4pPr>
            <a:lvl5pPr>
              <a:defRPr sz="4094"/>
            </a:lvl5pPr>
            <a:lvl6pPr>
              <a:defRPr sz="4094"/>
            </a:lvl6pPr>
            <a:lvl7pPr>
              <a:defRPr sz="4094"/>
            </a:lvl7pPr>
            <a:lvl8pPr>
              <a:defRPr sz="4094"/>
            </a:lvl8pPr>
            <a:lvl9pPr>
              <a:defRPr sz="4094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89424" y="4211955"/>
            <a:ext cx="6037623" cy="7803168"/>
          </a:xfrm>
        </p:spPr>
        <p:txBody>
          <a:bodyPr/>
          <a:lstStyle>
            <a:lvl1pPr marL="0" indent="0">
              <a:buNone/>
              <a:defRPr sz="3276"/>
            </a:lvl1pPr>
            <a:lvl2pPr marL="935980" indent="0">
              <a:buNone/>
              <a:defRPr sz="2866"/>
            </a:lvl2pPr>
            <a:lvl3pPr marL="1871960" indent="0">
              <a:buNone/>
              <a:defRPr sz="2457"/>
            </a:lvl3pPr>
            <a:lvl4pPr marL="2807940" indent="0">
              <a:buNone/>
              <a:defRPr sz="2047"/>
            </a:lvl4pPr>
            <a:lvl5pPr marL="3743919" indent="0">
              <a:buNone/>
              <a:defRPr sz="2047"/>
            </a:lvl5pPr>
            <a:lvl6pPr marL="4679899" indent="0">
              <a:buNone/>
              <a:defRPr sz="2047"/>
            </a:lvl6pPr>
            <a:lvl7pPr marL="5615879" indent="0">
              <a:buNone/>
              <a:defRPr sz="2047"/>
            </a:lvl7pPr>
            <a:lvl8pPr marL="6551859" indent="0">
              <a:buNone/>
              <a:defRPr sz="2047"/>
            </a:lvl8pPr>
            <a:lvl9pPr marL="7487839" indent="0">
              <a:buNone/>
              <a:defRPr sz="2047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B693E-6A21-4B5D-8D61-88F626AFCBFB}" type="datetimeFigureOut">
              <a:rPr lang="en-GB" smtClean="0"/>
              <a:t>15/09/2025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DDC9C-3FE8-422C-B95D-B26A1A593E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11365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9424" y="935990"/>
            <a:ext cx="6037623" cy="3275965"/>
          </a:xfrm>
        </p:spPr>
        <p:txBody>
          <a:bodyPr anchor="b"/>
          <a:lstStyle>
            <a:lvl1pPr>
              <a:defRPr sz="655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958353" y="2021482"/>
            <a:ext cx="9476899" cy="9977393"/>
          </a:xfrm>
        </p:spPr>
        <p:txBody>
          <a:bodyPr anchor="t"/>
          <a:lstStyle>
            <a:lvl1pPr marL="0" indent="0">
              <a:buNone/>
              <a:defRPr sz="6551"/>
            </a:lvl1pPr>
            <a:lvl2pPr marL="935980" indent="0">
              <a:buNone/>
              <a:defRPr sz="5732"/>
            </a:lvl2pPr>
            <a:lvl3pPr marL="1871960" indent="0">
              <a:buNone/>
              <a:defRPr sz="4913"/>
            </a:lvl3pPr>
            <a:lvl4pPr marL="2807940" indent="0">
              <a:buNone/>
              <a:defRPr sz="4094"/>
            </a:lvl4pPr>
            <a:lvl5pPr marL="3743919" indent="0">
              <a:buNone/>
              <a:defRPr sz="4094"/>
            </a:lvl5pPr>
            <a:lvl6pPr marL="4679899" indent="0">
              <a:buNone/>
              <a:defRPr sz="4094"/>
            </a:lvl6pPr>
            <a:lvl7pPr marL="5615879" indent="0">
              <a:buNone/>
              <a:defRPr sz="4094"/>
            </a:lvl7pPr>
            <a:lvl8pPr marL="6551859" indent="0">
              <a:buNone/>
              <a:defRPr sz="4094"/>
            </a:lvl8pPr>
            <a:lvl9pPr marL="7487839" indent="0">
              <a:buNone/>
              <a:defRPr sz="4094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89424" y="4211955"/>
            <a:ext cx="6037623" cy="7803168"/>
          </a:xfrm>
        </p:spPr>
        <p:txBody>
          <a:bodyPr/>
          <a:lstStyle>
            <a:lvl1pPr marL="0" indent="0">
              <a:buNone/>
              <a:defRPr sz="3276"/>
            </a:lvl1pPr>
            <a:lvl2pPr marL="935980" indent="0">
              <a:buNone/>
              <a:defRPr sz="2866"/>
            </a:lvl2pPr>
            <a:lvl3pPr marL="1871960" indent="0">
              <a:buNone/>
              <a:defRPr sz="2457"/>
            </a:lvl3pPr>
            <a:lvl4pPr marL="2807940" indent="0">
              <a:buNone/>
              <a:defRPr sz="2047"/>
            </a:lvl4pPr>
            <a:lvl5pPr marL="3743919" indent="0">
              <a:buNone/>
              <a:defRPr sz="2047"/>
            </a:lvl5pPr>
            <a:lvl6pPr marL="4679899" indent="0">
              <a:buNone/>
              <a:defRPr sz="2047"/>
            </a:lvl6pPr>
            <a:lvl7pPr marL="5615879" indent="0">
              <a:buNone/>
              <a:defRPr sz="2047"/>
            </a:lvl7pPr>
            <a:lvl8pPr marL="6551859" indent="0">
              <a:buNone/>
              <a:defRPr sz="2047"/>
            </a:lvl8pPr>
            <a:lvl9pPr marL="7487839" indent="0">
              <a:buNone/>
              <a:defRPr sz="2047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B693E-6A21-4B5D-8D61-88F626AFCBFB}" type="datetimeFigureOut">
              <a:rPr lang="en-GB" smtClean="0"/>
              <a:t>15/09/2025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DDC9C-3FE8-422C-B95D-B26A1A593E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62553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86986" y="747495"/>
            <a:ext cx="16145828" cy="271372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6986" y="3737460"/>
            <a:ext cx="16145828" cy="89081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86986" y="13012864"/>
            <a:ext cx="4211955" cy="74749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5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FB693E-6A21-4B5D-8D61-88F626AFCBFB}" type="datetimeFigureOut">
              <a:rPr lang="en-GB" smtClean="0"/>
              <a:t>15/09/2025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200934" y="13012864"/>
            <a:ext cx="6317933" cy="74749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45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3220859" y="13012864"/>
            <a:ext cx="4211955" cy="74749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5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ADDC9C-3FE8-422C-B95D-B26A1A593E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21509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l" defTabSz="1871960" rtl="0" eaLnBrk="1" latinLnBrk="0" hangingPunct="1">
        <a:lnSpc>
          <a:spcPct val="90000"/>
        </a:lnSpc>
        <a:spcBef>
          <a:spcPct val="0"/>
        </a:spcBef>
        <a:buNone/>
        <a:defRPr sz="900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67990" indent="-467990" algn="l" defTabSz="1871960" rtl="0" eaLnBrk="1" latinLnBrk="0" hangingPunct="1">
        <a:lnSpc>
          <a:spcPct val="90000"/>
        </a:lnSpc>
        <a:spcBef>
          <a:spcPts val="2047"/>
        </a:spcBef>
        <a:buFont typeface="Arial" panose="020B0604020202020204" pitchFamily="34" charset="0"/>
        <a:buChar char="•"/>
        <a:defRPr sz="5732" kern="1200">
          <a:solidFill>
            <a:schemeClr val="tx1"/>
          </a:solidFill>
          <a:latin typeface="+mn-lt"/>
          <a:ea typeface="+mn-ea"/>
          <a:cs typeface="+mn-cs"/>
        </a:defRPr>
      </a:lvl1pPr>
      <a:lvl2pPr marL="1403970" indent="-467990" algn="l" defTabSz="1871960" rtl="0" eaLnBrk="1" latinLnBrk="0" hangingPunct="1">
        <a:lnSpc>
          <a:spcPct val="90000"/>
        </a:lnSpc>
        <a:spcBef>
          <a:spcPts val="1024"/>
        </a:spcBef>
        <a:buFont typeface="Arial" panose="020B0604020202020204" pitchFamily="34" charset="0"/>
        <a:buChar char="•"/>
        <a:defRPr sz="4913" kern="1200">
          <a:solidFill>
            <a:schemeClr val="tx1"/>
          </a:solidFill>
          <a:latin typeface="+mn-lt"/>
          <a:ea typeface="+mn-ea"/>
          <a:cs typeface="+mn-cs"/>
        </a:defRPr>
      </a:lvl2pPr>
      <a:lvl3pPr marL="2339950" indent="-467990" algn="l" defTabSz="1871960" rtl="0" eaLnBrk="1" latinLnBrk="0" hangingPunct="1">
        <a:lnSpc>
          <a:spcPct val="90000"/>
        </a:lnSpc>
        <a:spcBef>
          <a:spcPts val="1024"/>
        </a:spcBef>
        <a:buFont typeface="Arial" panose="020B0604020202020204" pitchFamily="34" charset="0"/>
        <a:buChar char="•"/>
        <a:defRPr sz="4094" kern="1200">
          <a:solidFill>
            <a:schemeClr val="tx1"/>
          </a:solidFill>
          <a:latin typeface="+mn-lt"/>
          <a:ea typeface="+mn-ea"/>
          <a:cs typeface="+mn-cs"/>
        </a:defRPr>
      </a:lvl3pPr>
      <a:lvl4pPr marL="3275929" indent="-467990" algn="l" defTabSz="1871960" rtl="0" eaLnBrk="1" latinLnBrk="0" hangingPunct="1">
        <a:lnSpc>
          <a:spcPct val="90000"/>
        </a:lnSpc>
        <a:spcBef>
          <a:spcPts val="1024"/>
        </a:spcBef>
        <a:buFont typeface="Arial" panose="020B0604020202020204" pitchFamily="34" charset="0"/>
        <a:buChar char="•"/>
        <a:defRPr sz="3685" kern="1200">
          <a:solidFill>
            <a:schemeClr val="tx1"/>
          </a:solidFill>
          <a:latin typeface="+mn-lt"/>
          <a:ea typeface="+mn-ea"/>
          <a:cs typeface="+mn-cs"/>
        </a:defRPr>
      </a:lvl4pPr>
      <a:lvl5pPr marL="4211909" indent="-467990" algn="l" defTabSz="1871960" rtl="0" eaLnBrk="1" latinLnBrk="0" hangingPunct="1">
        <a:lnSpc>
          <a:spcPct val="90000"/>
        </a:lnSpc>
        <a:spcBef>
          <a:spcPts val="1024"/>
        </a:spcBef>
        <a:buFont typeface="Arial" panose="020B0604020202020204" pitchFamily="34" charset="0"/>
        <a:buChar char="•"/>
        <a:defRPr sz="3685" kern="1200">
          <a:solidFill>
            <a:schemeClr val="tx1"/>
          </a:solidFill>
          <a:latin typeface="+mn-lt"/>
          <a:ea typeface="+mn-ea"/>
          <a:cs typeface="+mn-cs"/>
        </a:defRPr>
      </a:lvl5pPr>
      <a:lvl6pPr marL="5147889" indent="-467990" algn="l" defTabSz="1871960" rtl="0" eaLnBrk="1" latinLnBrk="0" hangingPunct="1">
        <a:lnSpc>
          <a:spcPct val="90000"/>
        </a:lnSpc>
        <a:spcBef>
          <a:spcPts val="1024"/>
        </a:spcBef>
        <a:buFont typeface="Arial" panose="020B0604020202020204" pitchFamily="34" charset="0"/>
        <a:buChar char="•"/>
        <a:defRPr sz="3685" kern="1200">
          <a:solidFill>
            <a:schemeClr val="tx1"/>
          </a:solidFill>
          <a:latin typeface="+mn-lt"/>
          <a:ea typeface="+mn-ea"/>
          <a:cs typeface="+mn-cs"/>
        </a:defRPr>
      </a:lvl6pPr>
      <a:lvl7pPr marL="6083869" indent="-467990" algn="l" defTabSz="1871960" rtl="0" eaLnBrk="1" latinLnBrk="0" hangingPunct="1">
        <a:lnSpc>
          <a:spcPct val="90000"/>
        </a:lnSpc>
        <a:spcBef>
          <a:spcPts val="1024"/>
        </a:spcBef>
        <a:buFont typeface="Arial" panose="020B0604020202020204" pitchFamily="34" charset="0"/>
        <a:buChar char="•"/>
        <a:defRPr sz="3685" kern="1200">
          <a:solidFill>
            <a:schemeClr val="tx1"/>
          </a:solidFill>
          <a:latin typeface="+mn-lt"/>
          <a:ea typeface="+mn-ea"/>
          <a:cs typeface="+mn-cs"/>
        </a:defRPr>
      </a:lvl7pPr>
      <a:lvl8pPr marL="7019849" indent="-467990" algn="l" defTabSz="1871960" rtl="0" eaLnBrk="1" latinLnBrk="0" hangingPunct="1">
        <a:lnSpc>
          <a:spcPct val="90000"/>
        </a:lnSpc>
        <a:spcBef>
          <a:spcPts val="1024"/>
        </a:spcBef>
        <a:buFont typeface="Arial" panose="020B0604020202020204" pitchFamily="34" charset="0"/>
        <a:buChar char="•"/>
        <a:defRPr sz="3685" kern="1200">
          <a:solidFill>
            <a:schemeClr val="tx1"/>
          </a:solidFill>
          <a:latin typeface="+mn-lt"/>
          <a:ea typeface="+mn-ea"/>
          <a:cs typeface="+mn-cs"/>
        </a:defRPr>
      </a:lvl8pPr>
      <a:lvl9pPr marL="7955829" indent="-467990" algn="l" defTabSz="1871960" rtl="0" eaLnBrk="1" latinLnBrk="0" hangingPunct="1">
        <a:lnSpc>
          <a:spcPct val="90000"/>
        </a:lnSpc>
        <a:spcBef>
          <a:spcPts val="1024"/>
        </a:spcBef>
        <a:buFont typeface="Arial" panose="020B0604020202020204" pitchFamily="34" charset="0"/>
        <a:buChar char="•"/>
        <a:defRPr sz="368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871960" rtl="0" eaLnBrk="1" latinLnBrk="0" hangingPunct="1">
        <a:defRPr sz="3685" kern="1200">
          <a:solidFill>
            <a:schemeClr val="tx1"/>
          </a:solidFill>
          <a:latin typeface="+mn-lt"/>
          <a:ea typeface="+mn-ea"/>
          <a:cs typeface="+mn-cs"/>
        </a:defRPr>
      </a:lvl1pPr>
      <a:lvl2pPr marL="935980" algn="l" defTabSz="1871960" rtl="0" eaLnBrk="1" latinLnBrk="0" hangingPunct="1">
        <a:defRPr sz="3685" kern="1200">
          <a:solidFill>
            <a:schemeClr val="tx1"/>
          </a:solidFill>
          <a:latin typeface="+mn-lt"/>
          <a:ea typeface="+mn-ea"/>
          <a:cs typeface="+mn-cs"/>
        </a:defRPr>
      </a:lvl2pPr>
      <a:lvl3pPr marL="1871960" algn="l" defTabSz="1871960" rtl="0" eaLnBrk="1" latinLnBrk="0" hangingPunct="1">
        <a:defRPr sz="3685" kern="1200">
          <a:solidFill>
            <a:schemeClr val="tx1"/>
          </a:solidFill>
          <a:latin typeface="+mn-lt"/>
          <a:ea typeface="+mn-ea"/>
          <a:cs typeface="+mn-cs"/>
        </a:defRPr>
      </a:lvl3pPr>
      <a:lvl4pPr marL="2807940" algn="l" defTabSz="1871960" rtl="0" eaLnBrk="1" latinLnBrk="0" hangingPunct="1">
        <a:defRPr sz="3685" kern="1200">
          <a:solidFill>
            <a:schemeClr val="tx1"/>
          </a:solidFill>
          <a:latin typeface="+mn-lt"/>
          <a:ea typeface="+mn-ea"/>
          <a:cs typeface="+mn-cs"/>
        </a:defRPr>
      </a:lvl4pPr>
      <a:lvl5pPr marL="3743919" algn="l" defTabSz="1871960" rtl="0" eaLnBrk="1" latinLnBrk="0" hangingPunct="1">
        <a:defRPr sz="3685" kern="1200">
          <a:solidFill>
            <a:schemeClr val="tx1"/>
          </a:solidFill>
          <a:latin typeface="+mn-lt"/>
          <a:ea typeface="+mn-ea"/>
          <a:cs typeface="+mn-cs"/>
        </a:defRPr>
      </a:lvl5pPr>
      <a:lvl6pPr marL="4679899" algn="l" defTabSz="1871960" rtl="0" eaLnBrk="1" latinLnBrk="0" hangingPunct="1">
        <a:defRPr sz="3685" kern="1200">
          <a:solidFill>
            <a:schemeClr val="tx1"/>
          </a:solidFill>
          <a:latin typeface="+mn-lt"/>
          <a:ea typeface="+mn-ea"/>
          <a:cs typeface="+mn-cs"/>
        </a:defRPr>
      </a:lvl6pPr>
      <a:lvl7pPr marL="5615879" algn="l" defTabSz="1871960" rtl="0" eaLnBrk="1" latinLnBrk="0" hangingPunct="1">
        <a:defRPr sz="3685" kern="1200">
          <a:solidFill>
            <a:schemeClr val="tx1"/>
          </a:solidFill>
          <a:latin typeface="+mn-lt"/>
          <a:ea typeface="+mn-ea"/>
          <a:cs typeface="+mn-cs"/>
        </a:defRPr>
      </a:lvl7pPr>
      <a:lvl8pPr marL="6551859" algn="l" defTabSz="1871960" rtl="0" eaLnBrk="1" latinLnBrk="0" hangingPunct="1">
        <a:defRPr sz="3685" kern="1200">
          <a:solidFill>
            <a:schemeClr val="tx1"/>
          </a:solidFill>
          <a:latin typeface="+mn-lt"/>
          <a:ea typeface="+mn-ea"/>
          <a:cs typeface="+mn-cs"/>
        </a:defRPr>
      </a:lvl8pPr>
      <a:lvl9pPr marL="7487839" algn="l" defTabSz="1871960" rtl="0" eaLnBrk="1" latinLnBrk="0" hangingPunct="1">
        <a:defRPr sz="368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3.xml"/><Relationship Id="rId3" Type="http://schemas.openxmlformats.org/officeDocument/2006/relationships/diagramLayout" Target="../diagrams/layout2.xml"/><Relationship Id="rId7" Type="http://schemas.openxmlformats.org/officeDocument/2006/relationships/diagramData" Target="../diagrams/data3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2.xml"/><Relationship Id="rId11" Type="http://schemas.microsoft.com/office/2007/relationships/diagramDrawing" Target="../diagrams/drawing3.xml"/><Relationship Id="rId5" Type="http://schemas.openxmlformats.org/officeDocument/2006/relationships/diagramColors" Target="../diagrams/colors2.xml"/><Relationship Id="rId10" Type="http://schemas.openxmlformats.org/officeDocument/2006/relationships/diagramColors" Target="../diagrams/colors3.xml"/><Relationship Id="rId4" Type="http://schemas.openxmlformats.org/officeDocument/2006/relationships/diagramQuickStyle" Target="../diagrams/quickStyle2.xml"/><Relationship Id="rId9" Type="http://schemas.openxmlformats.org/officeDocument/2006/relationships/diagramQuickStyle" Target="../diagrams/quickStyle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www2.open.ac.uk/students/skillsforstudy/" TargetMode="External"/><Relationship Id="rId2" Type="http://schemas.openxmlformats.org/officeDocument/2006/relationships/hyperlink" Target="http://www.kfs.edu.eg/com/pdf/2082015294739.pdf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wordcounter.com/" TargetMode="External"/><Relationship Id="rId4" Type="http://schemas.openxmlformats.org/officeDocument/2006/relationships/hyperlink" Target="http://www.quickanddirtytips.com/grammar-girl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82128" y="3619500"/>
            <a:ext cx="16535400" cy="6800850"/>
          </a:xfrm>
        </p:spPr>
        <p:txBody>
          <a:bodyPr>
            <a:normAutofit/>
          </a:bodyPr>
          <a:lstStyle/>
          <a:p>
            <a:r>
              <a:rPr lang="en-GB" sz="10000" b="1" dirty="0">
                <a:solidFill>
                  <a:srgbClr val="422874"/>
                </a:solidFill>
                <a:latin typeface="Trebuchet MS" panose="020B0603020202020204" pitchFamily="34" charset="0"/>
              </a:rPr>
              <a:t>Lecture 1</a:t>
            </a:r>
          </a:p>
          <a:p>
            <a:r>
              <a:rPr lang="en-GB" sz="10000" b="1" dirty="0">
                <a:solidFill>
                  <a:srgbClr val="422874"/>
                </a:solidFill>
                <a:latin typeface="Trebuchet MS" panose="020B0603020202020204" pitchFamily="34" charset="0"/>
              </a:rPr>
              <a:t>Introduction to </a:t>
            </a:r>
          </a:p>
          <a:p>
            <a:r>
              <a:rPr lang="en-GB" sz="10000" b="1" dirty="0">
                <a:solidFill>
                  <a:srgbClr val="422874"/>
                </a:solidFill>
                <a:latin typeface="Trebuchet MS" panose="020B0603020202020204" pitchFamily="34" charset="0"/>
              </a:rPr>
              <a:t>Academic Writing</a:t>
            </a:r>
            <a:br>
              <a:rPr lang="en-GB" sz="8500" b="1" dirty="0">
                <a:solidFill>
                  <a:srgbClr val="422874"/>
                </a:solidFill>
                <a:latin typeface="Trebuchet MS" panose="020B0603020202020204" pitchFamily="34" charset="0"/>
              </a:rPr>
            </a:br>
            <a:r>
              <a:rPr lang="en-GB" sz="7500" dirty="0">
                <a:solidFill>
                  <a:srgbClr val="422874"/>
                </a:solidFill>
                <a:latin typeface="Trebuchet MS" panose="020B0603020202020204" pitchFamily="34" charset="0"/>
              </a:rPr>
              <a:t>Exploring the features of  </a:t>
            </a:r>
            <a:br>
              <a:rPr lang="en-GB" sz="7500" dirty="0">
                <a:solidFill>
                  <a:srgbClr val="422874"/>
                </a:solidFill>
                <a:latin typeface="Trebuchet MS" panose="020B0603020202020204" pitchFamily="34" charset="0"/>
              </a:rPr>
            </a:br>
            <a:r>
              <a:rPr lang="en-GB" sz="7500" dirty="0">
                <a:solidFill>
                  <a:srgbClr val="422874"/>
                </a:solidFill>
                <a:latin typeface="Trebuchet MS" panose="020B0603020202020204" pitchFamily="34" charset="0"/>
              </a:rPr>
              <a:t>academic writing </a:t>
            </a:r>
          </a:p>
          <a:p>
            <a:endParaRPr lang="en-GB" sz="10000" b="1" dirty="0">
              <a:solidFill>
                <a:srgbClr val="422874"/>
              </a:solidFill>
              <a:latin typeface="Trebuchet MS" panose="020B0603020202020204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20144" y="0"/>
            <a:ext cx="18739945" cy="746716"/>
          </a:xfrm>
          <a:prstGeom prst="rect">
            <a:avLst/>
          </a:prstGeom>
          <a:solidFill>
            <a:srgbClr val="0099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526"/>
          </a:p>
        </p:txBody>
      </p:sp>
      <p:sp>
        <p:nvSpPr>
          <p:cNvPr id="13" name="Rectangle 12"/>
          <p:cNvSpPr/>
          <p:nvPr/>
        </p:nvSpPr>
        <p:spPr>
          <a:xfrm>
            <a:off x="18104660" y="0"/>
            <a:ext cx="615140" cy="13366552"/>
          </a:xfrm>
          <a:prstGeom prst="rect">
            <a:avLst/>
          </a:prstGeom>
          <a:solidFill>
            <a:srgbClr val="C0008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526"/>
          </a:p>
        </p:txBody>
      </p:sp>
      <p:sp>
        <p:nvSpPr>
          <p:cNvPr id="14" name="Rectangle 13"/>
          <p:cNvSpPr/>
          <p:nvPr/>
        </p:nvSpPr>
        <p:spPr>
          <a:xfrm>
            <a:off x="615140" y="13366552"/>
            <a:ext cx="18104661" cy="639397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526"/>
          </a:p>
        </p:txBody>
      </p:sp>
      <p:sp>
        <p:nvSpPr>
          <p:cNvPr id="15" name="Rectangle 14"/>
          <p:cNvSpPr/>
          <p:nvPr/>
        </p:nvSpPr>
        <p:spPr>
          <a:xfrm>
            <a:off x="0" y="746717"/>
            <a:ext cx="635283" cy="13293134"/>
          </a:xfrm>
          <a:prstGeom prst="rect">
            <a:avLst/>
          </a:prstGeom>
          <a:solidFill>
            <a:srgbClr val="00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526"/>
          </a:p>
        </p:txBody>
      </p:sp>
    </p:spTree>
    <p:extLst>
      <p:ext uri="{BB962C8B-B14F-4D97-AF65-F5344CB8AC3E}">
        <p14:creationId xmlns:p14="http://schemas.microsoft.com/office/powerpoint/2010/main" val="34976336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6986" y="747495"/>
            <a:ext cx="16145828" cy="2471955"/>
          </a:xfrm>
        </p:spPr>
        <p:txBody>
          <a:bodyPr>
            <a:normAutofit fontScale="90000"/>
          </a:bodyPr>
          <a:lstStyle/>
          <a:p>
            <a:pPr algn="ctr"/>
            <a:r>
              <a:rPr lang="en-GB" sz="9000" b="1" dirty="0">
                <a:solidFill>
                  <a:srgbClr val="422874"/>
                </a:solidFill>
                <a:latin typeface="Trebuchet MS" panose="020B0603020202020204" pitchFamily="34" charset="0"/>
              </a:rPr>
              <a:t>Example </a:t>
            </a:r>
            <a:br>
              <a:rPr lang="en-GB" sz="9000" b="1" dirty="0">
                <a:solidFill>
                  <a:srgbClr val="422874"/>
                </a:solidFill>
                <a:latin typeface="Trebuchet MS" panose="020B0603020202020204" pitchFamily="34" charset="0"/>
              </a:rPr>
            </a:br>
            <a:r>
              <a:rPr lang="en-GB" sz="9000" b="1" dirty="0">
                <a:solidFill>
                  <a:srgbClr val="422874"/>
                </a:solidFill>
                <a:latin typeface="Trebuchet MS" panose="020B0603020202020204" pitchFamily="34" charset="0"/>
              </a:rPr>
              <a:t>Report Structure </a:t>
            </a: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613720" y="3518951"/>
            <a:ext cx="11717675" cy="100666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0068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6986" y="747495"/>
            <a:ext cx="16145828" cy="2224305"/>
          </a:xfrm>
        </p:spPr>
        <p:txBody>
          <a:bodyPr>
            <a:normAutofit/>
          </a:bodyPr>
          <a:lstStyle/>
          <a:p>
            <a:pPr algn="ctr"/>
            <a:r>
              <a:rPr lang="en-GB" sz="9600" b="1" dirty="0">
                <a:solidFill>
                  <a:srgbClr val="422874"/>
                </a:solidFill>
                <a:latin typeface="Trebuchet MS" panose="020B0603020202020204" pitchFamily="34" charset="0"/>
              </a:rPr>
              <a:t>Essay</a:t>
            </a:r>
            <a:r>
              <a:rPr lang="en-GB" sz="9600" dirty="0">
                <a:solidFill>
                  <a:srgbClr val="422874"/>
                </a:solidFill>
                <a:latin typeface="Trebuchet MS" panose="020B0603020202020204" pitchFamily="34" charset="0"/>
              </a:rPr>
              <a:t>  </a:t>
            </a:r>
            <a:endParaRPr lang="en-GB" sz="16000" b="1" dirty="0">
              <a:solidFill>
                <a:srgbClr val="422874"/>
              </a:solidFill>
              <a:latin typeface="Trebuchet MS" panose="020B0603020202020204" pitchFamily="34" charset="0"/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29255824"/>
              </p:ext>
            </p:extLst>
          </p:nvPr>
        </p:nvGraphicFramePr>
        <p:xfrm>
          <a:off x="1097281" y="3736975"/>
          <a:ext cx="16335058" cy="89090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9989487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3202115417"/>
              </p:ext>
            </p:extLst>
          </p:nvPr>
        </p:nvGraphicFramePr>
        <p:xfrm>
          <a:off x="795130" y="3120887"/>
          <a:ext cx="8911976" cy="103963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13" name="Diagram 12"/>
          <p:cNvGraphicFramePr/>
          <p:nvPr>
            <p:extLst>
              <p:ext uri="{D42A27DB-BD31-4B8C-83A1-F6EECF244321}">
                <p14:modId xmlns:p14="http://schemas.microsoft.com/office/powerpoint/2010/main" val="2092799964"/>
              </p:ext>
            </p:extLst>
          </p:nvPr>
        </p:nvGraphicFramePr>
        <p:xfrm>
          <a:off x="8984974" y="2945019"/>
          <a:ext cx="8736038" cy="1057219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795130" y="747495"/>
            <a:ext cx="16637684" cy="2197524"/>
          </a:xfrm>
        </p:spPr>
        <p:txBody>
          <a:bodyPr>
            <a:normAutofit/>
          </a:bodyPr>
          <a:lstStyle/>
          <a:p>
            <a:pPr algn="ctr"/>
            <a:r>
              <a:rPr lang="en-GB" sz="9000" b="1" dirty="0">
                <a:solidFill>
                  <a:srgbClr val="422874"/>
                </a:solidFill>
                <a:latin typeface="Trebuchet MS" panose="020B0603020202020204" pitchFamily="34" charset="0"/>
              </a:rPr>
              <a:t>Stages</a:t>
            </a:r>
            <a:r>
              <a:rPr lang="en-GB" sz="9000" dirty="0">
                <a:solidFill>
                  <a:srgbClr val="422874"/>
                </a:solidFill>
                <a:latin typeface="Trebuchet MS" panose="020B0603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24369400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GB" sz="10000" b="1" dirty="0">
                <a:solidFill>
                  <a:srgbClr val="422874"/>
                </a:solidFill>
                <a:latin typeface="Trebuchet MS" panose="020B0603020202020204" pitchFamily="34" charset="0"/>
              </a:rPr>
              <a:t>Useful online resources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endParaRPr lang="en-GB" dirty="0">
              <a:solidFill>
                <a:srgbClr val="422874"/>
              </a:solidFill>
              <a:latin typeface="Trebuchet MS" panose="020B0603020202020204" pitchFamily="34" charset="0"/>
            </a:endParaRPr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en-GB" sz="6000" dirty="0">
                <a:solidFill>
                  <a:srgbClr val="422874"/>
                </a:solidFill>
                <a:latin typeface="Trebuchet MS" panose="020B0603020202020204" pitchFamily="34" charset="0"/>
              </a:rPr>
              <a:t>Academic </a:t>
            </a:r>
            <a:r>
              <a:rPr lang="en-GB" sz="6000" dirty="0" err="1">
                <a:solidFill>
                  <a:srgbClr val="422874"/>
                </a:solidFill>
                <a:latin typeface="Trebuchet MS" panose="020B0603020202020204" pitchFamily="34" charset="0"/>
              </a:rPr>
              <a:t>Phrasebank</a:t>
            </a:r>
            <a:r>
              <a:rPr lang="en-GB" sz="6000" dirty="0">
                <a:solidFill>
                  <a:srgbClr val="422874"/>
                </a:solidFill>
                <a:latin typeface="Trebuchet MS" panose="020B0603020202020204" pitchFamily="34" charset="0"/>
              </a:rPr>
              <a:t> </a:t>
            </a:r>
            <a:r>
              <a:rPr lang="en-US" sz="6000" dirty="0">
                <a:solidFill>
                  <a:srgbClr val="422874"/>
                </a:solidFill>
                <a:latin typeface="Trebuchet MS" panose="020B0603020202020204" pitchFamily="34" charset="0"/>
              </a:rPr>
              <a:t>has commonly used phrasal elements in academic English </a:t>
            </a:r>
            <a:r>
              <a:rPr lang="en-US" sz="6000" dirty="0">
                <a:solidFill>
                  <a:srgbClr val="422874"/>
                </a:solidFill>
                <a:latin typeface="Trebuchet MS" panose="020B0603020202020204" pitchFamily="34" charset="0"/>
                <a:hlinkClick r:id="rId2"/>
              </a:rPr>
              <a:t>http://www.kfs.edu.eg/com/pdf/2082015294739.pdf</a:t>
            </a:r>
            <a:r>
              <a:rPr lang="en-US" sz="6000" dirty="0">
                <a:solidFill>
                  <a:srgbClr val="422874"/>
                </a:solidFill>
                <a:latin typeface="Trebuchet MS" panose="020B0603020202020204" pitchFamily="34" charset="0"/>
              </a:rPr>
              <a:t>  </a:t>
            </a:r>
            <a:endParaRPr lang="en-GB" sz="6000" dirty="0">
              <a:solidFill>
                <a:srgbClr val="422874"/>
              </a:solidFill>
              <a:latin typeface="Trebuchet MS" panose="020B0603020202020204" pitchFamily="34" charset="0"/>
            </a:endParaRPr>
          </a:p>
          <a:p>
            <a:pPr marL="285750" lvl="0" indent="-285750">
              <a:buFont typeface="Wingdings" panose="05000000000000000000" pitchFamily="2" charset="2"/>
              <a:buChar char="ü"/>
            </a:pPr>
            <a:endParaRPr lang="en-GB" sz="6000" dirty="0">
              <a:solidFill>
                <a:srgbClr val="422874"/>
              </a:solidFill>
              <a:latin typeface="Trebuchet MS" panose="020B0603020202020204" pitchFamily="34" charset="0"/>
            </a:endParaRPr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en-GB" sz="6000" dirty="0">
                <a:solidFill>
                  <a:srgbClr val="422874"/>
                </a:solidFill>
                <a:latin typeface="Trebuchet MS" panose="020B0603020202020204" pitchFamily="34" charset="0"/>
              </a:rPr>
              <a:t>The Open University has a great range of free resources online to help improve writing </a:t>
            </a:r>
            <a:r>
              <a:rPr lang="en-GB" sz="6000" u="sng" dirty="0">
                <a:solidFill>
                  <a:srgbClr val="422874"/>
                </a:solidFill>
                <a:latin typeface="Trebuchet MS" panose="020B0603020202020204" pitchFamily="34" charset="0"/>
                <a:hlinkClick r:id="rId3"/>
              </a:rPr>
              <a:t>http://www2.open.ac.uk/students/skillsforstudy/</a:t>
            </a:r>
            <a:endParaRPr lang="en-GB" sz="6000" dirty="0">
              <a:solidFill>
                <a:srgbClr val="422874"/>
              </a:solidFill>
              <a:latin typeface="Trebuchet MS" panose="020B0603020202020204" pitchFamily="34" charset="0"/>
            </a:endParaRPr>
          </a:p>
          <a:p>
            <a:endParaRPr lang="en-GB" sz="6000" dirty="0">
              <a:solidFill>
                <a:srgbClr val="422874"/>
              </a:solidFill>
              <a:latin typeface="Trebuchet MS" panose="020B0603020202020204" pitchFamily="34" charset="0"/>
            </a:endParaRPr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en-GB" sz="6000" dirty="0">
                <a:solidFill>
                  <a:srgbClr val="422874"/>
                </a:solidFill>
                <a:latin typeface="Trebuchet MS" panose="020B0603020202020204" pitchFamily="34" charset="0"/>
              </a:rPr>
              <a:t>Grammar Girl is an online resource to explain everything from semi-colons to sentence structure. Quick and easy to use. </a:t>
            </a:r>
            <a:r>
              <a:rPr lang="en-GB" sz="6000" u="sng" dirty="0">
                <a:solidFill>
                  <a:srgbClr val="422874"/>
                </a:solidFill>
                <a:latin typeface="Trebuchet MS" panose="020B0603020202020204" pitchFamily="34" charset="0"/>
                <a:hlinkClick r:id="rId4"/>
              </a:rPr>
              <a:t>http://www.quickanddirtytips.com/grammar-girl</a:t>
            </a:r>
            <a:endParaRPr lang="en-GB" sz="6000" u="sng" dirty="0">
              <a:solidFill>
                <a:srgbClr val="422874"/>
              </a:solidFill>
              <a:latin typeface="Trebuchet MS" panose="020B0603020202020204" pitchFamily="34" charset="0"/>
            </a:endParaRPr>
          </a:p>
          <a:p>
            <a:pPr lvl="0">
              <a:buFont typeface="Wingdings" panose="05000000000000000000" pitchFamily="2" charset="2"/>
              <a:buChar char="ü"/>
            </a:pPr>
            <a:endParaRPr lang="en-GB" sz="6000" u="sng" dirty="0">
              <a:solidFill>
                <a:srgbClr val="422874"/>
              </a:solidFill>
              <a:latin typeface="Trebuchet MS" panose="020B0603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GB" sz="6000" dirty="0">
                <a:solidFill>
                  <a:srgbClr val="422874"/>
                </a:solidFill>
                <a:latin typeface="Trebuchet MS" panose="020B0603020202020204" pitchFamily="34" charset="0"/>
              </a:rPr>
              <a:t>A clever little online gadget that counts the frequency of words in a given body of text to highlight words which you overuse. Always helpful in extended academic writing. </a:t>
            </a:r>
            <a:r>
              <a:rPr lang="en-GB" sz="6000" u="sng" dirty="0">
                <a:solidFill>
                  <a:srgbClr val="422874"/>
                </a:solidFill>
                <a:latin typeface="Trebuchet MS" panose="020B0603020202020204" pitchFamily="34" charset="0"/>
                <a:hlinkClick r:id="rId5"/>
              </a:rPr>
              <a:t>http://www.wordcounter.com/</a:t>
            </a:r>
            <a:endParaRPr lang="en-GB" sz="6000" dirty="0">
              <a:solidFill>
                <a:srgbClr val="422874"/>
              </a:solidFill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9672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6986" y="747494"/>
            <a:ext cx="16145828" cy="3214905"/>
          </a:xfrm>
        </p:spPr>
        <p:txBody>
          <a:bodyPr>
            <a:normAutofit/>
          </a:bodyPr>
          <a:lstStyle/>
          <a:p>
            <a:pPr algn="ctr"/>
            <a:r>
              <a:rPr lang="en-GB" sz="9000" b="1" dirty="0">
                <a:solidFill>
                  <a:srgbClr val="422874"/>
                </a:solidFill>
                <a:latin typeface="Trebuchet MS" panose="020B0603020202020204" pitchFamily="34" charset="0"/>
              </a:rPr>
              <a:t>What are the characteristics </a:t>
            </a:r>
            <a:br>
              <a:rPr lang="en-GB" sz="9000" b="1" dirty="0">
                <a:solidFill>
                  <a:srgbClr val="422874"/>
                </a:solidFill>
                <a:latin typeface="Trebuchet MS" panose="020B0603020202020204" pitchFamily="34" charset="0"/>
              </a:rPr>
            </a:br>
            <a:r>
              <a:rPr lang="en-GB" sz="9000" b="1" dirty="0">
                <a:solidFill>
                  <a:srgbClr val="422874"/>
                </a:solidFill>
                <a:latin typeface="Trebuchet MS" panose="020B0603020202020204" pitchFamily="34" charset="0"/>
              </a:rPr>
              <a:t>of academic writing? 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endParaRPr lang="en-GB" sz="6000" dirty="0">
              <a:solidFill>
                <a:srgbClr val="422874"/>
              </a:solidFill>
              <a:latin typeface="Trebuchet MS" panose="020B0603020202020204" pitchFamily="34" charset="0"/>
            </a:endParaRPr>
          </a:p>
          <a:p>
            <a:r>
              <a:rPr lang="en-GB" sz="6000" dirty="0">
                <a:solidFill>
                  <a:srgbClr val="422874"/>
                </a:solidFill>
                <a:latin typeface="Trebuchet MS" panose="020B0603020202020204" pitchFamily="34" charset="0"/>
              </a:rPr>
              <a:t>Formal </a:t>
            </a:r>
          </a:p>
          <a:p>
            <a:r>
              <a:rPr lang="en-GB" sz="6000" dirty="0">
                <a:solidFill>
                  <a:srgbClr val="422874"/>
                </a:solidFill>
                <a:latin typeface="Trebuchet MS" panose="020B0603020202020204" pitchFamily="34" charset="0"/>
              </a:rPr>
              <a:t>Analytical </a:t>
            </a:r>
          </a:p>
          <a:p>
            <a:r>
              <a:rPr lang="en-GB" sz="6000" dirty="0">
                <a:solidFill>
                  <a:srgbClr val="422874"/>
                </a:solidFill>
                <a:latin typeface="Trebuchet MS" panose="020B0603020202020204" pitchFamily="34" charset="0"/>
              </a:rPr>
              <a:t>Clear </a:t>
            </a:r>
          </a:p>
          <a:p>
            <a:r>
              <a:rPr lang="en-GB" sz="6000" dirty="0">
                <a:solidFill>
                  <a:srgbClr val="422874"/>
                </a:solidFill>
                <a:latin typeface="Trebuchet MS" panose="020B0603020202020204" pitchFamily="34" charset="0"/>
              </a:rPr>
              <a:t>Concise </a:t>
            </a:r>
          </a:p>
          <a:p>
            <a:endParaRPr lang="en-GB" dirty="0">
              <a:solidFill>
                <a:srgbClr val="422874"/>
              </a:solidFill>
              <a:latin typeface="Trebuchet MS" panose="020B0603020202020204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GB" sz="6000" dirty="0">
              <a:solidFill>
                <a:srgbClr val="422874"/>
              </a:solidFill>
              <a:latin typeface="Trebuchet MS" panose="020B0603020202020204" pitchFamily="34" charset="0"/>
            </a:endParaRPr>
          </a:p>
          <a:p>
            <a:r>
              <a:rPr lang="en-GB" sz="6000" dirty="0">
                <a:solidFill>
                  <a:srgbClr val="422874"/>
                </a:solidFill>
                <a:latin typeface="Trebuchet MS" panose="020B0603020202020204" pitchFamily="34" charset="0"/>
              </a:rPr>
              <a:t>Accurate </a:t>
            </a:r>
          </a:p>
          <a:p>
            <a:r>
              <a:rPr lang="en-GB" sz="6000" dirty="0">
                <a:solidFill>
                  <a:srgbClr val="422874"/>
                </a:solidFill>
                <a:latin typeface="Trebuchet MS" panose="020B0603020202020204" pitchFamily="34" charset="0"/>
              </a:rPr>
              <a:t>Objective </a:t>
            </a:r>
          </a:p>
          <a:p>
            <a:r>
              <a:rPr lang="en-GB" sz="6000" dirty="0">
                <a:solidFill>
                  <a:srgbClr val="422874"/>
                </a:solidFill>
                <a:latin typeface="Trebuchet MS" panose="020B0603020202020204" pitchFamily="34" charset="0"/>
              </a:rPr>
              <a:t>Precise </a:t>
            </a:r>
          </a:p>
          <a:p>
            <a:r>
              <a:rPr lang="en-GB" sz="6000" dirty="0">
                <a:solidFill>
                  <a:srgbClr val="422874"/>
                </a:solidFill>
                <a:latin typeface="Trebuchet MS" panose="020B0603020202020204" pitchFamily="34" charset="0"/>
              </a:rPr>
              <a:t>Critical </a:t>
            </a:r>
          </a:p>
          <a:p>
            <a:pPr marL="0" indent="0">
              <a:buNone/>
            </a:pPr>
            <a:endParaRPr lang="en-GB" dirty="0">
              <a:solidFill>
                <a:srgbClr val="422874"/>
              </a:solidFill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34517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  <p:bldP spid="5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GB" sz="10000" b="1" dirty="0">
                <a:solidFill>
                  <a:srgbClr val="422874"/>
                </a:solidFill>
                <a:latin typeface="Trebuchet MS" panose="020B0603020202020204" pitchFamily="34" charset="0"/>
              </a:rPr>
              <a:t>Academic Writing Style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6986" y="3461217"/>
            <a:ext cx="16145828" cy="918439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6000" b="1" dirty="0">
                <a:solidFill>
                  <a:srgbClr val="422874"/>
                </a:solidFill>
                <a:latin typeface="Trebuchet MS" panose="020B0603020202020204" pitchFamily="34" charset="0"/>
              </a:rPr>
              <a:t>Formal English </a:t>
            </a:r>
            <a:r>
              <a:rPr lang="en-GB" sz="6000" dirty="0">
                <a:solidFill>
                  <a:srgbClr val="422874"/>
                </a:solidFill>
                <a:latin typeface="Trebuchet MS" panose="020B0603020202020204" pitchFamily="34" charset="0"/>
              </a:rPr>
              <a:t> </a:t>
            </a:r>
          </a:p>
          <a:p>
            <a:pPr marL="0" indent="0">
              <a:buNone/>
            </a:pPr>
            <a:r>
              <a:rPr lang="en-GB" sz="6000" b="1" dirty="0">
                <a:solidFill>
                  <a:srgbClr val="422874"/>
                </a:solidFill>
                <a:latin typeface="Trebuchet MS" panose="020B0603020202020204" pitchFamily="34" charset="0"/>
              </a:rPr>
              <a:t>Avoid </a:t>
            </a:r>
          </a:p>
          <a:p>
            <a:r>
              <a:rPr lang="en-GB" sz="6000" dirty="0">
                <a:solidFill>
                  <a:srgbClr val="422874"/>
                </a:solidFill>
                <a:latin typeface="Trebuchet MS" panose="020B0603020202020204" pitchFamily="34" charset="0"/>
              </a:rPr>
              <a:t>Slang  - A few quid </a:t>
            </a:r>
          </a:p>
          <a:p>
            <a:r>
              <a:rPr lang="en-GB" sz="6000" dirty="0">
                <a:solidFill>
                  <a:srgbClr val="422874"/>
                </a:solidFill>
                <a:latin typeface="Trebuchet MS" panose="020B0603020202020204" pitchFamily="34" charset="0"/>
              </a:rPr>
              <a:t>Colloquial speech - They were  just, kind of, walking around </a:t>
            </a:r>
          </a:p>
          <a:p>
            <a:r>
              <a:rPr lang="en-GB" sz="6000" dirty="0">
                <a:solidFill>
                  <a:srgbClr val="422874"/>
                </a:solidFill>
                <a:latin typeface="Trebuchet MS" panose="020B0603020202020204" pitchFamily="34" charset="0"/>
              </a:rPr>
              <a:t>Clichés - Pretty as a picture </a:t>
            </a:r>
          </a:p>
          <a:p>
            <a:r>
              <a:rPr lang="en-GB" sz="6000" dirty="0">
                <a:solidFill>
                  <a:srgbClr val="422874"/>
                </a:solidFill>
                <a:latin typeface="Trebuchet MS" panose="020B0603020202020204" pitchFamily="34" charset="0"/>
              </a:rPr>
              <a:t>Contraction - They couldn’t…</a:t>
            </a:r>
          </a:p>
          <a:p>
            <a:r>
              <a:rPr lang="en-GB" sz="6000" dirty="0">
                <a:solidFill>
                  <a:srgbClr val="422874"/>
                </a:solidFill>
                <a:latin typeface="Trebuchet MS" panose="020B0603020202020204" pitchFamily="34" charset="0"/>
              </a:rPr>
              <a:t>Phrases that sound like speech - This bit is really fascinating </a:t>
            </a:r>
          </a:p>
          <a:p>
            <a:r>
              <a:rPr lang="en-GB" sz="6000" dirty="0">
                <a:solidFill>
                  <a:srgbClr val="422874"/>
                </a:solidFill>
                <a:latin typeface="Trebuchet MS" panose="020B0603020202020204" pitchFamily="34" charset="0"/>
              </a:rPr>
              <a:t>Subjective descriptions - This ugly sculpture </a:t>
            </a:r>
          </a:p>
        </p:txBody>
      </p:sp>
    </p:spTree>
    <p:extLst>
      <p:ext uri="{BB962C8B-B14F-4D97-AF65-F5344CB8AC3E}">
        <p14:creationId xmlns:p14="http://schemas.microsoft.com/office/powerpoint/2010/main" val="12006786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GB" sz="10000" b="1" dirty="0">
                <a:solidFill>
                  <a:srgbClr val="422874"/>
                </a:solidFill>
                <a:latin typeface="Trebuchet MS" panose="020B0603020202020204" pitchFamily="34" charset="0"/>
              </a:rPr>
              <a:t>Plan English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GB" sz="6000" dirty="0">
                <a:solidFill>
                  <a:srgbClr val="422874"/>
                </a:solidFill>
                <a:latin typeface="Trebuchet MS" panose="020B0603020202020204" pitchFamily="34" charset="0"/>
              </a:rPr>
              <a:t>Avoid using jargon </a:t>
            </a:r>
          </a:p>
          <a:p>
            <a:r>
              <a:rPr lang="en-GB" sz="6000" dirty="0">
                <a:solidFill>
                  <a:srgbClr val="422874"/>
                </a:solidFill>
                <a:latin typeface="Trebuchet MS" panose="020B0603020202020204" pitchFamily="34" charset="0"/>
              </a:rPr>
              <a:t>Use everyday words when possible </a:t>
            </a:r>
          </a:p>
          <a:p>
            <a:r>
              <a:rPr lang="en-GB" sz="6000" dirty="0">
                <a:solidFill>
                  <a:srgbClr val="422874"/>
                </a:solidFill>
                <a:latin typeface="Trebuchet MS" panose="020B0603020202020204" pitchFamily="34" charset="0"/>
              </a:rPr>
              <a:t>Explain specialised words if they can’t be avoided </a:t>
            </a:r>
          </a:p>
          <a:p>
            <a:r>
              <a:rPr lang="en-GB" sz="6000" dirty="0">
                <a:solidFill>
                  <a:srgbClr val="422874"/>
                </a:solidFill>
                <a:latin typeface="Trebuchet MS" panose="020B0603020202020204" pitchFamily="34" charset="0"/>
              </a:rPr>
              <a:t>Write for your intended audience </a:t>
            </a:r>
          </a:p>
          <a:p>
            <a:r>
              <a:rPr lang="en-GB" sz="6000" dirty="0">
                <a:solidFill>
                  <a:srgbClr val="422874"/>
                </a:solidFill>
                <a:latin typeface="Trebuchet MS" panose="020B0603020202020204" pitchFamily="34" charset="0"/>
              </a:rPr>
              <a:t>Keep sentences short (under 20 words) </a:t>
            </a:r>
          </a:p>
          <a:p>
            <a:r>
              <a:rPr lang="en-GB" sz="6000" dirty="0">
                <a:solidFill>
                  <a:srgbClr val="422874"/>
                </a:solidFill>
                <a:latin typeface="Trebuchet MS" panose="020B0603020202020204" pitchFamily="34" charset="0"/>
              </a:rPr>
              <a:t>Avoid wordy phrases </a:t>
            </a:r>
          </a:p>
        </p:txBody>
      </p:sp>
    </p:spTree>
    <p:extLst>
      <p:ext uri="{BB962C8B-B14F-4D97-AF65-F5344CB8AC3E}">
        <p14:creationId xmlns:p14="http://schemas.microsoft.com/office/powerpoint/2010/main" val="38906398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GB" sz="9000" b="1" dirty="0">
                <a:solidFill>
                  <a:srgbClr val="422874"/>
                </a:solidFill>
                <a:latin typeface="Trebuchet MS" panose="020B0603020202020204" pitchFamily="34" charset="0"/>
              </a:rPr>
              <a:t>Impersonal - Formal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GB" sz="6000" dirty="0">
                <a:solidFill>
                  <a:srgbClr val="422874"/>
                </a:solidFill>
                <a:latin typeface="Trebuchet MS" panose="020B0603020202020204" pitchFamily="34" charset="0"/>
              </a:rPr>
              <a:t>Write in the third person, avoid “I”, “we” or “you” </a:t>
            </a:r>
          </a:p>
          <a:p>
            <a:pPr marL="0" indent="0">
              <a:buNone/>
            </a:pPr>
            <a:endParaRPr lang="en-GB" sz="6000" dirty="0">
              <a:solidFill>
                <a:srgbClr val="422874"/>
              </a:solidFill>
              <a:latin typeface="Trebuchet MS" panose="020B0603020202020204" pitchFamily="34" charset="0"/>
            </a:endParaRPr>
          </a:p>
          <a:p>
            <a:pPr marL="0" indent="0">
              <a:buNone/>
            </a:pPr>
            <a:r>
              <a:rPr lang="en-GB" sz="6000" dirty="0">
                <a:solidFill>
                  <a:srgbClr val="422874"/>
                </a:solidFill>
                <a:latin typeface="Trebuchet MS" panose="020B0603020202020204" pitchFamily="34" charset="0"/>
              </a:rPr>
              <a:t>Examples   </a:t>
            </a:r>
          </a:p>
          <a:p>
            <a:pPr marL="0" indent="0">
              <a:buNone/>
            </a:pPr>
            <a:r>
              <a:rPr lang="en-GB" sz="6000" dirty="0">
                <a:solidFill>
                  <a:srgbClr val="422874"/>
                </a:solidFill>
                <a:latin typeface="Trebuchet MS" panose="020B0603020202020204" pitchFamily="34" charset="0"/>
              </a:rPr>
              <a:t>It can be argued that ……</a:t>
            </a:r>
          </a:p>
          <a:p>
            <a:pPr marL="0" indent="0">
              <a:buNone/>
            </a:pPr>
            <a:r>
              <a:rPr lang="en-GB" sz="6000" dirty="0">
                <a:solidFill>
                  <a:srgbClr val="422874"/>
                </a:solidFill>
                <a:latin typeface="Trebuchet MS" panose="020B0603020202020204" pitchFamily="34" charset="0"/>
              </a:rPr>
              <a:t>There are a number of issues with this ……</a:t>
            </a:r>
          </a:p>
          <a:p>
            <a:pPr marL="0" indent="0">
              <a:buNone/>
            </a:pPr>
            <a:endParaRPr lang="en-GB" sz="6000" dirty="0">
              <a:solidFill>
                <a:srgbClr val="422874"/>
              </a:solidFill>
              <a:latin typeface="Trebuchet MS" panose="020B0603020202020204" pitchFamily="34" charset="0"/>
            </a:endParaRPr>
          </a:p>
          <a:p>
            <a:pPr marL="0" indent="0">
              <a:buNone/>
            </a:pPr>
            <a:endParaRPr lang="en-GB" sz="6000" dirty="0">
              <a:solidFill>
                <a:srgbClr val="422874"/>
              </a:solidFill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91468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GB" sz="9000" b="1" dirty="0">
                <a:solidFill>
                  <a:srgbClr val="422874"/>
                </a:solidFill>
                <a:latin typeface="Trebuchet MS" panose="020B0603020202020204" pitchFamily="34" charset="0"/>
              </a:rPr>
              <a:t>Personal - Formal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endParaRPr lang="en-GB" dirty="0">
              <a:solidFill>
                <a:srgbClr val="422874"/>
              </a:solidFill>
              <a:latin typeface="Trebuchet MS" panose="020B0603020202020204" pitchFamily="34" charset="0"/>
            </a:endParaRPr>
          </a:p>
          <a:p>
            <a:pPr marL="0" indent="0">
              <a:buNone/>
            </a:pPr>
            <a:r>
              <a:rPr lang="en-GB" sz="6000" dirty="0">
                <a:solidFill>
                  <a:srgbClr val="422874"/>
                </a:solidFill>
                <a:latin typeface="Trebuchet MS" panose="020B0603020202020204" pitchFamily="34" charset="0"/>
              </a:rPr>
              <a:t>Writing in a personal way for a self reflection, writing about a case study or role play.  </a:t>
            </a:r>
          </a:p>
          <a:p>
            <a:pPr marL="0" indent="0">
              <a:buNone/>
            </a:pPr>
            <a:endParaRPr lang="en-GB" sz="6000" dirty="0">
              <a:solidFill>
                <a:srgbClr val="422874"/>
              </a:solidFill>
              <a:latin typeface="Trebuchet MS" panose="020B0603020202020204" pitchFamily="34" charset="0"/>
            </a:endParaRPr>
          </a:p>
          <a:p>
            <a:pPr marL="0" indent="0">
              <a:buNone/>
            </a:pPr>
            <a:r>
              <a:rPr lang="en-GB" sz="6000" dirty="0">
                <a:solidFill>
                  <a:srgbClr val="422874"/>
                </a:solidFill>
                <a:latin typeface="Trebuchet MS" panose="020B0603020202020204" pitchFamily="34" charset="0"/>
              </a:rPr>
              <a:t>You can use “I” and “we” </a:t>
            </a:r>
          </a:p>
          <a:p>
            <a:pPr marL="0" indent="0">
              <a:buNone/>
            </a:pPr>
            <a:endParaRPr lang="en-GB" sz="6000" dirty="0">
              <a:solidFill>
                <a:srgbClr val="422874"/>
              </a:solidFill>
              <a:latin typeface="Trebuchet MS" panose="020B0603020202020204" pitchFamily="34" charset="0"/>
            </a:endParaRPr>
          </a:p>
          <a:p>
            <a:pPr marL="0" indent="0">
              <a:buNone/>
            </a:pPr>
            <a:r>
              <a:rPr lang="en-GB" sz="6000" dirty="0">
                <a:solidFill>
                  <a:srgbClr val="422874"/>
                </a:solidFill>
                <a:latin typeface="Trebuchet MS" panose="020B0603020202020204" pitchFamily="34" charset="0"/>
              </a:rPr>
              <a:t>Example </a:t>
            </a:r>
          </a:p>
          <a:p>
            <a:pPr marL="0" indent="0">
              <a:buNone/>
            </a:pPr>
            <a:r>
              <a:rPr lang="en-GB" sz="6000" dirty="0">
                <a:solidFill>
                  <a:srgbClr val="422874"/>
                </a:solidFill>
                <a:latin typeface="Trebuchet MS" panose="020B0603020202020204" pitchFamily="34" charset="0"/>
              </a:rPr>
              <a:t>Upon reflection I have realised that … </a:t>
            </a:r>
          </a:p>
          <a:p>
            <a:pPr marL="0" indent="0">
              <a:buNone/>
            </a:pPr>
            <a:r>
              <a:rPr lang="en-GB" sz="6000" dirty="0">
                <a:solidFill>
                  <a:srgbClr val="422874"/>
                </a:solidFill>
                <a:latin typeface="Trebuchet MS" panose="020B0603020202020204" pitchFamily="34" charset="0"/>
              </a:rPr>
              <a:t>My role in the scenario was …</a:t>
            </a:r>
          </a:p>
        </p:txBody>
      </p:sp>
    </p:spTree>
    <p:extLst>
      <p:ext uri="{BB962C8B-B14F-4D97-AF65-F5344CB8AC3E}">
        <p14:creationId xmlns:p14="http://schemas.microsoft.com/office/powerpoint/2010/main" val="1235064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6986" y="707738"/>
            <a:ext cx="16145828" cy="3311811"/>
          </a:xfrm>
        </p:spPr>
        <p:txBody>
          <a:bodyPr>
            <a:normAutofit/>
          </a:bodyPr>
          <a:lstStyle/>
          <a:p>
            <a:pPr algn="ctr"/>
            <a:r>
              <a:rPr lang="en-GB" sz="10000" b="1" dirty="0">
                <a:solidFill>
                  <a:srgbClr val="422874"/>
                </a:solidFill>
                <a:latin typeface="Trebuchet MS" panose="020B0603020202020204" pitchFamily="34" charset="0"/>
              </a:rPr>
              <a:t>Rewrite this sentence in a </a:t>
            </a:r>
            <a:br>
              <a:rPr lang="en-GB" sz="10000" b="1" dirty="0">
                <a:solidFill>
                  <a:srgbClr val="422874"/>
                </a:solidFill>
                <a:latin typeface="Trebuchet MS" panose="020B0603020202020204" pitchFamily="34" charset="0"/>
              </a:rPr>
            </a:br>
            <a:r>
              <a:rPr lang="en-GB" sz="10000" b="1" dirty="0">
                <a:solidFill>
                  <a:srgbClr val="422874"/>
                </a:solidFill>
                <a:latin typeface="Trebuchet MS" panose="020B0603020202020204" pitchFamily="34" charset="0"/>
              </a:rPr>
              <a:t>more academic style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6986" y="4432852"/>
            <a:ext cx="16145828" cy="8212764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GB" sz="6000" dirty="0">
              <a:solidFill>
                <a:srgbClr val="422874"/>
              </a:solidFill>
              <a:latin typeface="Trebuchet MS" panose="020B0603020202020204" pitchFamily="34" charset="0"/>
            </a:endParaRPr>
          </a:p>
          <a:p>
            <a:pPr marL="0" indent="0">
              <a:buNone/>
            </a:pPr>
            <a:r>
              <a:rPr lang="en-GB" sz="6000" dirty="0">
                <a:solidFill>
                  <a:srgbClr val="422874"/>
                </a:solidFill>
                <a:latin typeface="Trebuchet MS" panose="020B0603020202020204" pitchFamily="34" charset="0"/>
              </a:rPr>
              <a:t>I think the study by Smith (2019) is really good because it says that there is a link between what newspaper you read and the political party you vote for. </a:t>
            </a:r>
          </a:p>
          <a:p>
            <a:pPr marL="0" indent="0">
              <a:buNone/>
            </a:pPr>
            <a:endParaRPr lang="en-GB" sz="6000" dirty="0">
              <a:solidFill>
                <a:srgbClr val="422874"/>
              </a:solidFill>
              <a:latin typeface="Trebuchet MS" panose="020B0603020202020204" pitchFamily="34" charset="0"/>
            </a:endParaRPr>
          </a:p>
          <a:p>
            <a:pPr marL="0" indent="0">
              <a:buNone/>
            </a:pPr>
            <a:r>
              <a:rPr lang="en-GB" sz="6000" dirty="0">
                <a:solidFill>
                  <a:srgbClr val="422874"/>
                </a:solidFill>
                <a:latin typeface="Trebuchet MS" panose="020B0603020202020204" pitchFamily="34" charset="0"/>
              </a:rPr>
              <a:t>Smith (2019) argues that there is a relationship between the newspaper people read and the political party they vote for. </a:t>
            </a:r>
          </a:p>
        </p:txBody>
      </p:sp>
    </p:spTree>
    <p:extLst>
      <p:ext uri="{BB962C8B-B14F-4D97-AF65-F5344CB8AC3E}">
        <p14:creationId xmlns:p14="http://schemas.microsoft.com/office/powerpoint/2010/main" val="6205970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GB" sz="10000" b="1" dirty="0">
                <a:solidFill>
                  <a:srgbClr val="422874"/>
                </a:solidFill>
                <a:latin typeface="Trebuchet MS" panose="020B0603020202020204" pitchFamily="34" charset="0"/>
              </a:rPr>
              <a:t>Tips!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6000" dirty="0">
                <a:solidFill>
                  <a:srgbClr val="422874"/>
                </a:solidFill>
                <a:latin typeface="Trebuchet MS" panose="020B0603020202020204" pitchFamily="34" charset="0"/>
              </a:rPr>
              <a:t>Aim for clarity </a:t>
            </a:r>
          </a:p>
          <a:p>
            <a:endParaRPr lang="en-GB" sz="6000" dirty="0">
              <a:solidFill>
                <a:srgbClr val="422874"/>
              </a:solidFill>
              <a:latin typeface="Trebuchet MS" panose="020B0603020202020204" pitchFamily="34" charset="0"/>
            </a:endParaRPr>
          </a:p>
          <a:p>
            <a:r>
              <a:rPr lang="en-GB" sz="6000" dirty="0">
                <a:solidFill>
                  <a:srgbClr val="422874"/>
                </a:solidFill>
                <a:latin typeface="Trebuchet MS" panose="020B0603020202020204" pitchFamily="34" charset="0"/>
              </a:rPr>
              <a:t>Only use specialised vocabulary if you understand it  </a:t>
            </a:r>
          </a:p>
          <a:p>
            <a:endParaRPr lang="en-GB" sz="6000" dirty="0">
              <a:solidFill>
                <a:srgbClr val="422874"/>
              </a:solidFill>
              <a:latin typeface="Trebuchet MS" panose="020B0603020202020204" pitchFamily="34" charset="0"/>
            </a:endParaRPr>
          </a:p>
          <a:p>
            <a:r>
              <a:rPr lang="en-GB" sz="6000" dirty="0">
                <a:solidFill>
                  <a:srgbClr val="422874"/>
                </a:solidFill>
                <a:latin typeface="Trebuchet MS" panose="020B0603020202020204" pitchFamily="34" charset="0"/>
              </a:rPr>
              <a:t>Be concise </a:t>
            </a:r>
          </a:p>
          <a:p>
            <a:endParaRPr lang="en-GB" sz="6000" dirty="0">
              <a:solidFill>
                <a:srgbClr val="422874"/>
              </a:solidFill>
              <a:latin typeface="Trebuchet MS" panose="020B0603020202020204" pitchFamily="34" charset="0"/>
            </a:endParaRPr>
          </a:p>
          <a:p>
            <a:r>
              <a:rPr lang="en-GB" sz="6000" dirty="0">
                <a:solidFill>
                  <a:srgbClr val="422874"/>
                </a:solidFill>
                <a:latin typeface="Trebuchet MS" panose="020B0603020202020204" pitchFamily="34" charset="0"/>
              </a:rPr>
              <a:t>Write in full sentences</a:t>
            </a:r>
          </a:p>
        </p:txBody>
      </p:sp>
    </p:spTree>
    <p:extLst>
      <p:ext uri="{BB962C8B-B14F-4D97-AF65-F5344CB8AC3E}">
        <p14:creationId xmlns:p14="http://schemas.microsoft.com/office/powerpoint/2010/main" val="16994415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6986" y="747495"/>
            <a:ext cx="16145828" cy="2329805"/>
          </a:xfrm>
        </p:spPr>
        <p:txBody>
          <a:bodyPr>
            <a:normAutofit/>
          </a:bodyPr>
          <a:lstStyle/>
          <a:p>
            <a:pPr algn="ctr"/>
            <a:r>
              <a:rPr lang="en-GB" sz="9000" b="1" dirty="0">
                <a:solidFill>
                  <a:srgbClr val="422874"/>
                </a:solidFill>
                <a:latin typeface="Trebuchet MS" panose="020B0603020202020204" pitchFamily="34" charset="0"/>
              </a:rPr>
              <a:t>Report or essay? 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78753665"/>
              </p:ext>
            </p:extLst>
          </p:nvPr>
        </p:nvGraphicFramePr>
        <p:xfrm>
          <a:off x="1391478" y="3077300"/>
          <a:ext cx="16040861" cy="1004053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7968184">
                  <a:extLst>
                    <a:ext uri="{9D8B030D-6E8A-4147-A177-3AD203B41FA5}">
                      <a16:colId xmlns:a16="http://schemas.microsoft.com/office/drawing/2014/main" val="376403304"/>
                    </a:ext>
                  </a:extLst>
                </a:gridCol>
                <a:gridCol w="8072677">
                  <a:extLst>
                    <a:ext uri="{9D8B030D-6E8A-4147-A177-3AD203B41FA5}">
                      <a16:colId xmlns:a16="http://schemas.microsoft.com/office/drawing/2014/main" val="1530732936"/>
                    </a:ext>
                  </a:extLst>
                </a:gridCol>
              </a:tblGrid>
              <a:tr h="716166">
                <a:tc>
                  <a:txBody>
                    <a:bodyPr/>
                    <a:lstStyle/>
                    <a:p>
                      <a:r>
                        <a:rPr lang="en-GB" dirty="0"/>
                        <a:t>A Report </a:t>
                      </a:r>
                      <a:endParaRPr lang="en-GB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A Essay </a:t>
                      </a:r>
                      <a:endParaRPr lang="en-GB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09729767"/>
                  </a:ext>
                </a:extLst>
              </a:tr>
              <a:tr h="716166"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rgbClr val="422874"/>
                          </a:solidFill>
                        </a:rPr>
                        <a:t>Presents information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rgbClr val="422874"/>
                          </a:solidFill>
                        </a:rPr>
                        <a:t>Presents an argument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72526108"/>
                  </a:ext>
                </a:extLst>
              </a:tr>
              <a:tr h="1332052"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rgbClr val="422874"/>
                          </a:solidFill>
                        </a:rPr>
                        <a:t>Is meant to be scanned quickly by the reader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rgbClr val="422874"/>
                          </a:solidFill>
                        </a:rPr>
                        <a:t>Is meant to be read carefully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3833801"/>
                  </a:ext>
                </a:extLst>
              </a:tr>
              <a:tr h="1332052"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rgbClr val="422874"/>
                          </a:solidFill>
                        </a:rPr>
                        <a:t>Uses numbered headings, bullet points and so on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rgbClr val="422874"/>
                          </a:solidFill>
                        </a:rPr>
                        <a:t>Rarely uses</a:t>
                      </a:r>
                      <a:r>
                        <a:rPr lang="en-GB" baseline="0" dirty="0">
                          <a:solidFill>
                            <a:srgbClr val="422874"/>
                          </a:solidFill>
                        </a:rPr>
                        <a:t> sub headings </a:t>
                      </a:r>
                      <a:endParaRPr lang="en-GB" dirty="0">
                        <a:solidFill>
                          <a:srgbClr val="422874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20397499"/>
                  </a:ext>
                </a:extLst>
              </a:tr>
              <a:tr h="1332052"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rgbClr val="422874"/>
                          </a:solidFill>
                        </a:rPr>
                        <a:t>Uses</a:t>
                      </a:r>
                      <a:r>
                        <a:rPr lang="en-GB" baseline="0" dirty="0">
                          <a:solidFill>
                            <a:srgbClr val="422874"/>
                          </a:solidFill>
                        </a:rPr>
                        <a:t> short concise sentences and  paragraphs </a:t>
                      </a:r>
                      <a:endParaRPr lang="en-GB" dirty="0">
                        <a:solidFill>
                          <a:srgbClr val="422874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rgbClr val="422874"/>
                          </a:solidFill>
                        </a:rPr>
                        <a:t>Links</a:t>
                      </a:r>
                      <a:r>
                        <a:rPr lang="en-GB" baseline="0" dirty="0">
                          <a:solidFill>
                            <a:srgbClr val="422874"/>
                          </a:solidFill>
                        </a:rPr>
                        <a:t> sentences and paragraphs rather than using bullet points </a:t>
                      </a:r>
                      <a:endParaRPr lang="en-GB" dirty="0">
                        <a:solidFill>
                          <a:srgbClr val="422874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30798499"/>
                  </a:ext>
                </a:extLst>
              </a:tr>
              <a:tr h="1332052"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rgbClr val="422874"/>
                          </a:solidFill>
                        </a:rPr>
                        <a:t>Uses  graphics</a:t>
                      </a:r>
                      <a:r>
                        <a:rPr lang="en-GB" baseline="0" dirty="0">
                          <a:solidFill>
                            <a:srgbClr val="422874"/>
                          </a:solidFill>
                        </a:rPr>
                        <a:t> such as charts and tables  to present information </a:t>
                      </a:r>
                      <a:endParaRPr lang="en-GB" dirty="0">
                        <a:solidFill>
                          <a:srgbClr val="422874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rgbClr val="422874"/>
                          </a:solidFill>
                        </a:rPr>
                        <a:t>Rarely</a:t>
                      </a:r>
                      <a:r>
                        <a:rPr lang="en-GB" baseline="0" dirty="0">
                          <a:solidFill>
                            <a:srgbClr val="422874"/>
                          </a:solidFill>
                        </a:rPr>
                        <a:t> uses graphics </a:t>
                      </a:r>
                      <a:endParaRPr lang="en-GB" dirty="0">
                        <a:solidFill>
                          <a:srgbClr val="422874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50326689"/>
                  </a:ext>
                </a:extLst>
              </a:tr>
              <a:tr h="1947938"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rgbClr val="422874"/>
                          </a:solidFill>
                        </a:rPr>
                        <a:t>Often needs and abstract or executive</a:t>
                      </a:r>
                      <a:r>
                        <a:rPr lang="en-GB" baseline="0" dirty="0">
                          <a:solidFill>
                            <a:srgbClr val="422874"/>
                          </a:solidFill>
                        </a:rPr>
                        <a:t> summary </a:t>
                      </a:r>
                      <a:endParaRPr lang="en-GB" dirty="0">
                        <a:solidFill>
                          <a:srgbClr val="422874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rgbClr val="422874"/>
                          </a:solidFill>
                        </a:rPr>
                        <a:t>Will only use one if it</a:t>
                      </a:r>
                      <a:r>
                        <a:rPr lang="en-GB" baseline="0" dirty="0">
                          <a:solidFill>
                            <a:srgbClr val="422874"/>
                          </a:solidFill>
                        </a:rPr>
                        <a:t> is very long (a dissertations) or if it is requested specifically </a:t>
                      </a:r>
                      <a:endParaRPr lang="en-GB" dirty="0">
                        <a:solidFill>
                          <a:srgbClr val="422874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2611439"/>
                  </a:ext>
                </a:extLst>
              </a:tr>
              <a:tr h="1332052"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rgbClr val="422874"/>
                          </a:solidFill>
                        </a:rPr>
                        <a:t>Often followed by recommendations and or appendices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rgbClr val="422874"/>
                          </a:solidFill>
                        </a:rPr>
                        <a:t>Rarely has a recommendations or appendices unless they are requested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342205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02117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3D60F556779D44584B15ED771342667" ma:contentTypeVersion="11" ma:contentTypeDescription="Create a new document." ma:contentTypeScope="" ma:versionID="e4f575ba2a21831c53ee8440f5149de3">
  <xsd:schema xmlns:xsd="http://www.w3.org/2001/XMLSchema" xmlns:xs="http://www.w3.org/2001/XMLSchema" xmlns:p="http://schemas.microsoft.com/office/2006/metadata/properties" xmlns:ns2="7385d776-639e-4ef9-85df-5c17e770c985" xmlns:ns3="e6943245-04cf-42a4-b2f3-ee5bacb5193a" targetNamespace="http://schemas.microsoft.com/office/2006/metadata/properties" ma:root="true" ma:fieldsID="fb6ce289a467ae7a079503843c1c3ee7" ns2:_="" ns3:_="">
    <xsd:import namespace="7385d776-639e-4ef9-85df-5c17e770c985"/>
    <xsd:import namespace="e6943245-04cf-42a4-b2f3-ee5bacb5193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385d776-639e-4ef9-85df-5c17e770c98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6943245-04cf-42a4-b2f3-ee5bacb5193a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D89A584F-0CA9-4246-8B33-26DE5ACE4E9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385d776-639e-4ef9-85df-5c17e770c985"/>
    <ds:schemaRef ds:uri="e6943245-04cf-42a4-b2f3-ee5bacb5193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4E16319-2300-4D8C-9618-2B6B0E083B9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32BC605-50E7-4628-8ACB-D26081AE3523}">
  <ds:schemaRefs>
    <ds:schemaRef ds:uri="7385d776-639e-4ef9-85df-5c17e770c985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purl.org/dc/dcmitype/"/>
    <ds:schemaRef ds:uri="http://schemas.microsoft.com/office/infopath/2007/PartnerControls"/>
    <ds:schemaRef ds:uri="e6943245-04cf-42a4-b2f3-ee5bacb5193a"/>
    <ds:schemaRef ds:uri="http://purl.org/dc/elements/1.1/"/>
    <ds:schemaRef ds:uri="http://schemas.microsoft.com/office/2006/metadata/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243</TotalTime>
  <Words>702</Words>
  <Application>Microsoft Office PowerPoint</Application>
  <PresentationFormat>Произвольный</PresentationFormat>
  <Paragraphs>110</Paragraphs>
  <Slides>13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9" baseType="lpstr">
      <vt:lpstr>Arial</vt:lpstr>
      <vt:lpstr>Calibri</vt:lpstr>
      <vt:lpstr>Calibri Light</vt:lpstr>
      <vt:lpstr>Trebuchet MS</vt:lpstr>
      <vt:lpstr>Wingdings</vt:lpstr>
      <vt:lpstr>Office Theme</vt:lpstr>
      <vt:lpstr>Презентация PowerPoint</vt:lpstr>
      <vt:lpstr>What are the characteristics  of academic writing? </vt:lpstr>
      <vt:lpstr>Academic Writing Style </vt:lpstr>
      <vt:lpstr>Plan English </vt:lpstr>
      <vt:lpstr>Impersonal - Formal </vt:lpstr>
      <vt:lpstr>Personal - Formal </vt:lpstr>
      <vt:lpstr>Rewrite this sentence in a  more academic style </vt:lpstr>
      <vt:lpstr>Tips! </vt:lpstr>
      <vt:lpstr>Report or essay? </vt:lpstr>
      <vt:lpstr>Example  Report Structure </vt:lpstr>
      <vt:lpstr>Essay  </vt:lpstr>
      <vt:lpstr>Stages </vt:lpstr>
      <vt:lpstr>Useful online resources</vt:lpstr>
    </vt:vector>
  </TitlesOfParts>
  <Company>Chichester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Lianne Grogan</dc:creator>
  <cp:lastModifiedBy>Владислав Карюкин</cp:lastModifiedBy>
  <cp:revision>85</cp:revision>
  <dcterms:created xsi:type="dcterms:W3CDTF">2020-04-23T20:34:50Z</dcterms:created>
  <dcterms:modified xsi:type="dcterms:W3CDTF">2025-09-15T08:11:13Z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0x01010043D60F556779D44584B15ED771342667</vt:lpwstr>
  </property>
</Properties>
</file>